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5"/>
  </p:sldMasterIdLst>
  <p:notesMasterIdLst>
    <p:notesMasterId r:id="rId8"/>
  </p:notesMasterIdLst>
  <p:handoutMasterIdLst>
    <p:handoutMasterId r:id="rId9"/>
  </p:handoutMasterIdLst>
  <p:sldIdLst>
    <p:sldId id="1635" r:id="rId6"/>
    <p:sldId id="2112"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865B06-4F5F-BB2A-B5C1-E8BABBC7CDF6}" name="Matt Tavener" initials="MT" userId="S::matt.tavener@jbrcapital.com::f4cb3f90-168e-41b8-bb11-5510486e7040" providerId="AD"/>
  <p188:author id="{25D0A03E-07F9-E987-02B1-516AFB61F0B0}" name="Adam Goldberg" initials="AG" userId="S::Adam.Goldberg@jbrcapital.com::e4df2618-4792-4fe1-9e5b-7c39953a37f5" providerId="AD"/>
  <p188:author id="{990B49D7-3554-3213-2240-07EB1EAF3D62}" name="Michael Blackwell" initials="MB" userId="S::Michael.Blackwell@jbrcapital.com::5f6bde8e-b025-455a-9dd6-3bfa8498a534" providerId="AD"/>
  <p188:author id="{C01D62DB-96C0-0487-4966-CD2BDAF234D9}" name="Michael Blackwell" initials="MB" userId="S::michael.blackwell@jbrcapital.com::5f6bde8e-b025-455a-9dd6-3bfa8498a5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EHM" initials="EHM" lastIdx="2" clrIdx="0"/>
  <p:cmAuthor id="1" name="Boardroom" initials="B" lastIdx="1" clrIdx="1"/>
  <p:cmAuthor id="2" name="Stephen Halstead" initials="SH" lastIdx="1" clrIdx="2">
    <p:extLst>
      <p:ext uri="{19B8F6BF-5375-455C-9EA6-DF929625EA0E}">
        <p15:presenceInfo xmlns:p15="http://schemas.microsoft.com/office/powerpoint/2012/main" userId="Stephen Halstead" providerId="None"/>
      </p:ext>
    </p:extLst>
  </p:cmAuthor>
  <p:cmAuthor id="3" name="Michael Blackwell" initials="MB" lastIdx="1" clrIdx="3">
    <p:extLst>
      <p:ext uri="{19B8F6BF-5375-455C-9EA6-DF929625EA0E}">
        <p15:presenceInfo xmlns:p15="http://schemas.microsoft.com/office/powerpoint/2012/main" userId="S-1-5-21-2234251146-28301221-2898578911-2716" providerId="AD"/>
      </p:ext>
    </p:extLst>
  </p:cmAuthor>
  <p:cmAuthor id="4" name="gary.sher1@outlook.com" initials="g" lastIdx="1" clrIdx="4">
    <p:extLst>
      <p:ext uri="{19B8F6BF-5375-455C-9EA6-DF929625EA0E}">
        <p15:presenceInfo xmlns:p15="http://schemas.microsoft.com/office/powerpoint/2012/main" userId="a017ca0dded8135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6D0"/>
    <a:srgbClr val="FF00FF"/>
    <a:srgbClr val="CC00FF"/>
    <a:srgbClr val="D0CECE"/>
    <a:srgbClr val="FF9933"/>
    <a:srgbClr val="E8E8E8"/>
    <a:srgbClr val="DC6900"/>
    <a:srgbClr val="FFE9A3"/>
    <a:srgbClr val="595959"/>
    <a:srgbClr val="FFF3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03F8CB-467E-4AD8-8F5D-91590CF9A3AD}" v="1" dt="2023-11-22T08:49:43.4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62" autoAdjust="0"/>
  </p:normalViewPr>
  <p:slideViewPr>
    <p:cSldViewPr snapToGrid="0">
      <p:cViewPr varScale="1">
        <p:scale>
          <a:sx n="74" d="100"/>
          <a:sy n="74" d="100"/>
        </p:scale>
        <p:origin x="936" y="67"/>
      </p:cViewPr>
      <p:guideLst>
        <p:guide orient="horz" pos="2160"/>
        <p:guide pos="3817"/>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l Lloyd" userId="fba49ea3-6ef8-48ce-a7e1-264bec00ba7a" providerId="ADAL" clId="{8B03F8CB-467E-4AD8-8F5D-91590CF9A3AD}"/>
    <pc:docChg chg="modSld">
      <pc:chgData name="Neil Lloyd" userId="fba49ea3-6ef8-48ce-a7e1-264bec00ba7a" providerId="ADAL" clId="{8B03F8CB-467E-4AD8-8F5D-91590CF9A3AD}" dt="2023-11-22T10:27:24.647" v="31" actId="20577"/>
      <pc:docMkLst>
        <pc:docMk/>
      </pc:docMkLst>
      <pc:sldChg chg="modSp mod">
        <pc:chgData name="Neil Lloyd" userId="fba49ea3-6ef8-48ce-a7e1-264bec00ba7a" providerId="ADAL" clId="{8B03F8CB-467E-4AD8-8F5D-91590CF9A3AD}" dt="2023-11-22T10:27:24.647" v="31" actId="20577"/>
        <pc:sldMkLst>
          <pc:docMk/>
          <pc:sldMk cId="716580548" sldId="1635"/>
        </pc:sldMkLst>
        <pc:spChg chg="mod">
          <ac:chgData name="Neil Lloyd" userId="fba49ea3-6ef8-48ce-a7e1-264bec00ba7a" providerId="ADAL" clId="{8B03F8CB-467E-4AD8-8F5D-91590CF9A3AD}" dt="2023-11-22T10:27:24.647" v="31" actId="20577"/>
          <ac:spMkLst>
            <pc:docMk/>
            <pc:sldMk cId="716580548" sldId="1635"/>
            <ac:spMk id="2" creationId="{789C4C7A-50AA-0B61-0DD5-3CA83D802DC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6247" cy="498328"/>
          </a:xfrm>
          <a:prstGeom prst="rect">
            <a:avLst/>
          </a:prstGeom>
        </p:spPr>
        <p:txBody>
          <a:bodyPr vert="horz" lIns="92104" tIns="46052" rIns="92104" bIns="46052" rtlCol="0"/>
          <a:lstStyle>
            <a:lvl1pPr algn="l">
              <a:defRPr sz="1200"/>
            </a:lvl1pPr>
          </a:lstStyle>
          <a:p>
            <a:endParaRPr lang="en-GB"/>
          </a:p>
        </p:txBody>
      </p:sp>
      <p:sp>
        <p:nvSpPr>
          <p:cNvPr id="3" name="Date Placeholder 2"/>
          <p:cNvSpPr>
            <a:spLocks noGrp="1"/>
          </p:cNvSpPr>
          <p:nvPr>
            <p:ph type="dt" sz="quarter" idx="1"/>
          </p:nvPr>
        </p:nvSpPr>
        <p:spPr>
          <a:xfrm>
            <a:off x="3849828" y="0"/>
            <a:ext cx="2946246" cy="498328"/>
          </a:xfrm>
          <a:prstGeom prst="rect">
            <a:avLst/>
          </a:prstGeom>
        </p:spPr>
        <p:txBody>
          <a:bodyPr vert="horz" lIns="92104" tIns="46052" rIns="92104" bIns="46052" rtlCol="0"/>
          <a:lstStyle>
            <a:lvl1pPr algn="r">
              <a:defRPr sz="1200"/>
            </a:lvl1pPr>
          </a:lstStyle>
          <a:p>
            <a:fld id="{5D8D389D-EEB6-404F-9836-B19D5A4A2FBC}" type="datetimeFigureOut">
              <a:rPr lang="en-GB" smtClean="0"/>
              <a:t>22/11/2023</a:t>
            </a:fld>
            <a:endParaRPr lang="en-GB"/>
          </a:p>
        </p:txBody>
      </p:sp>
      <p:sp>
        <p:nvSpPr>
          <p:cNvPr id="4" name="Footer Placeholder 3"/>
          <p:cNvSpPr>
            <a:spLocks noGrp="1"/>
          </p:cNvSpPr>
          <p:nvPr>
            <p:ph type="ftr" sz="quarter" idx="2"/>
          </p:nvPr>
        </p:nvSpPr>
        <p:spPr>
          <a:xfrm>
            <a:off x="3" y="9428310"/>
            <a:ext cx="2946247" cy="498328"/>
          </a:xfrm>
          <a:prstGeom prst="rect">
            <a:avLst/>
          </a:prstGeom>
        </p:spPr>
        <p:txBody>
          <a:bodyPr vert="horz" lIns="92104" tIns="46052" rIns="92104" bIns="46052" rtlCol="0" anchor="b"/>
          <a:lstStyle>
            <a:lvl1pPr algn="l">
              <a:defRPr sz="1200"/>
            </a:lvl1pPr>
          </a:lstStyle>
          <a:p>
            <a:endParaRPr lang="en-GB"/>
          </a:p>
        </p:txBody>
      </p:sp>
      <p:sp>
        <p:nvSpPr>
          <p:cNvPr id="5" name="Slide Number Placeholder 4"/>
          <p:cNvSpPr>
            <a:spLocks noGrp="1"/>
          </p:cNvSpPr>
          <p:nvPr>
            <p:ph type="sldNum" sz="quarter" idx="3"/>
          </p:nvPr>
        </p:nvSpPr>
        <p:spPr>
          <a:xfrm>
            <a:off x="3849828" y="9428310"/>
            <a:ext cx="2946246" cy="498328"/>
          </a:xfrm>
          <a:prstGeom prst="rect">
            <a:avLst/>
          </a:prstGeom>
        </p:spPr>
        <p:txBody>
          <a:bodyPr vert="horz" lIns="92104" tIns="46052" rIns="92104" bIns="46052" rtlCol="0" anchor="b"/>
          <a:lstStyle>
            <a:lvl1pPr algn="r">
              <a:defRPr sz="1200"/>
            </a:lvl1pPr>
          </a:lstStyle>
          <a:p>
            <a:fld id="{52E57C8F-3B48-4D29-B704-EAB4736A6199}" type="slidenum">
              <a:rPr lang="en-GB" smtClean="0"/>
              <a:t>‹#›</a:t>
            </a:fld>
            <a:endParaRPr lang="en-GB"/>
          </a:p>
        </p:txBody>
      </p:sp>
    </p:spTree>
    <p:extLst>
      <p:ext uri="{BB962C8B-B14F-4D97-AF65-F5344CB8AC3E}">
        <p14:creationId xmlns:p14="http://schemas.microsoft.com/office/powerpoint/2010/main" val="373591931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60" cy="498056"/>
          </a:xfrm>
          <a:prstGeom prst="rect">
            <a:avLst/>
          </a:prstGeom>
        </p:spPr>
        <p:txBody>
          <a:bodyPr vert="horz" lIns="92104" tIns="46052" rIns="92104" bIns="46052" rtlCol="0"/>
          <a:lstStyle>
            <a:lvl1pPr algn="l">
              <a:defRPr sz="1200"/>
            </a:lvl1pPr>
          </a:lstStyle>
          <a:p>
            <a:endParaRPr lang="en-GB"/>
          </a:p>
        </p:txBody>
      </p:sp>
      <p:sp>
        <p:nvSpPr>
          <p:cNvPr id="3" name="Date Placeholder 2"/>
          <p:cNvSpPr>
            <a:spLocks noGrp="1"/>
          </p:cNvSpPr>
          <p:nvPr>
            <p:ph type="dt" idx="1"/>
          </p:nvPr>
        </p:nvSpPr>
        <p:spPr>
          <a:xfrm>
            <a:off x="3850445" y="1"/>
            <a:ext cx="2945660" cy="498056"/>
          </a:xfrm>
          <a:prstGeom prst="rect">
            <a:avLst/>
          </a:prstGeom>
        </p:spPr>
        <p:txBody>
          <a:bodyPr vert="horz" lIns="92104" tIns="46052" rIns="92104" bIns="46052" rtlCol="0"/>
          <a:lstStyle>
            <a:lvl1pPr algn="r">
              <a:defRPr sz="1200"/>
            </a:lvl1pPr>
          </a:lstStyle>
          <a:p>
            <a:fld id="{F4851975-FDCD-4010-9900-544B89A22DE4}" type="datetimeFigureOut">
              <a:rPr lang="en-GB" smtClean="0"/>
              <a:t>22/11/2023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2104" tIns="46052" rIns="92104" bIns="46052" rtlCol="0" anchor="ctr"/>
          <a:lstStyle/>
          <a:p>
            <a:endParaRPr lang="en-GB"/>
          </a:p>
        </p:txBody>
      </p:sp>
      <p:sp>
        <p:nvSpPr>
          <p:cNvPr id="5" name="Notes Placeholder 4"/>
          <p:cNvSpPr>
            <a:spLocks noGrp="1"/>
          </p:cNvSpPr>
          <p:nvPr>
            <p:ph type="body" sz="quarter" idx="3"/>
          </p:nvPr>
        </p:nvSpPr>
        <p:spPr>
          <a:xfrm>
            <a:off x="679768" y="4777196"/>
            <a:ext cx="5438140" cy="3908614"/>
          </a:xfrm>
          <a:prstGeom prst="rect">
            <a:avLst/>
          </a:prstGeom>
        </p:spPr>
        <p:txBody>
          <a:bodyPr vert="horz" lIns="92104" tIns="46052" rIns="92104" bIns="4605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5"/>
            <a:ext cx="2945660" cy="498055"/>
          </a:xfrm>
          <a:prstGeom prst="rect">
            <a:avLst/>
          </a:prstGeom>
        </p:spPr>
        <p:txBody>
          <a:bodyPr vert="horz" lIns="92104" tIns="46052" rIns="92104" bIns="46052" rtlCol="0" anchor="b"/>
          <a:lstStyle>
            <a:lvl1pPr algn="l">
              <a:defRPr sz="1200"/>
            </a:lvl1pPr>
          </a:lstStyle>
          <a:p>
            <a:endParaRPr lang="en-GB"/>
          </a:p>
        </p:txBody>
      </p:sp>
      <p:sp>
        <p:nvSpPr>
          <p:cNvPr id="7" name="Slide Number Placeholder 6"/>
          <p:cNvSpPr>
            <a:spLocks noGrp="1"/>
          </p:cNvSpPr>
          <p:nvPr>
            <p:ph type="sldNum" sz="quarter" idx="5"/>
          </p:nvPr>
        </p:nvSpPr>
        <p:spPr>
          <a:xfrm>
            <a:off x="3850445" y="9428585"/>
            <a:ext cx="2945660" cy="498055"/>
          </a:xfrm>
          <a:prstGeom prst="rect">
            <a:avLst/>
          </a:prstGeom>
        </p:spPr>
        <p:txBody>
          <a:bodyPr vert="horz" lIns="92104" tIns="46052" rIns="92104" bIns="46052" rtlCol="0" anchor="b"/>
          <a:lstStyle>
            <a:lvl1pPr algn="r">
              <a:defRPr sz="1200"/>
            </a:lvl1pPr>
          </a:lstStyle>
          <a:p>
            <a:fld id="{5C1B74F8-7CA9-4525-98DD-DE18400090D4}" type="slidenum">
              <a:rPr lang="en-GB" smtClean="0"/>
              <a:t>‹#›</a:t>
            </a:fld>
            <a:endParaRPr lang="en-GB"/>
          </a:p>
        </p:txBody>
      </p:sp>
    </p:spTree>
    <p:extLst>
      <p:ext uri="{BB962C8B-B14F-4D97-AF65-F5344CB8AC3E}">
        <p14:creationId xmlns:p14="http://schemas.microsoft.com/office/powerpoint/2010/main" val="25070183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er Title">
    <p:spTree>
      <p:nvGrpSpPr>
        <p:cNvPr id="1" name=""/>
        <p:cNvGrpSpPr/>
        <p:nvPr/>
      </p:nvGrpSpPr>
      <p:grpSpPr>
        <a:xfrm>
          <a:off x="0" y="0"/>
          <a:ext cx="0" cy="0"/>
          <a:chOff x="0" y="0"/>
          <a:chExt cx="0" cy="0"/>
        </a:xfrm>
      </p:grpSpPr>
      <p:sp>
        <p:nvSpPr>
          <p:cNvPr id="8" name="Text Placeholder 15">
            <a:extLst>
              <a:ext uri="{FF2B5EF4-FFF2-40B4-BE49-F238E27FC236}">
                <a16:creationId xmlns:a16="http://schemas.microsoft.com/office/drawing/2014/main" id="{9EAB1EA6-6EC5-4C9D-BCAE-A780BC49AE32}"/>
              </a:ext>
            </a:extLst>
          </p:cNvPr>
          <p:cNvSpPr>
            <a:spLocks noGrp="1"/>
          </p:cNvSpPr>
          <p:nvPr>
            <p:ph type="body" sz="quarter" idx="13" hasCustomPrompt="1"/>
          </p:nvPr>
        </p:nvSpPr>
        <p:spPr>
          <a:xfrm>
            <a:off x="1001253" y="547688"/>
            <a:ext cx="4745831" cy="219075"/>
          </a:xfrm>
        </p:spPr>
        <p:txBody>
          <a:bodyPr/>
          <a:lstStyle>
            <a:lvl1pPr>
              <a:defRPr/>
            </a:lvl1pPr>
          </a:lstStyle>
          <a:p>
            <a:pPr lvl="0"/>
            <a:r>
              <a:rPr lang="en-US"/>
              <a:t>Section</a:t>
            </a:r>
            <a:endParaRPr lang="en-GB"/>
          </a:p>
        </p:txBody>
      </p:sp>
      <p:sp>
        <p:nvSpPr>
          <p:cNvPr id="9" name="Shape 2">
            <a:extLst>
              <a:ext uri="{FF2B5EF4-FFF2-40B4-BE49-F238E27FC236}">
                <a16:creationId xmlns:a16="http://schemas.microsoft.com/office/drawing/2014/main" id="{42CA4AC3-9F38-440D-824A-5B88CEC74D1C}"/>
              </a:ext>
            </a:extLst>
          </p:cNvPr>
          <p:cNvSpPr>
            <a:spLocks noGrp="1"/>
          </p:cNvSpPr>
          <p:nvPr>
            <p:ph type="title" hasCustomPrompt="1"/>
          </p:nvPr>
        </p:nvSpPr>
        <p:spPr>
          <a:xfrm>
            <a:off x="1001359" y="114650"/>
            <a:ext cx="4745725" cy="342551"/>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defRPr sz="2200" cap="all" baseline="0"/>
            </a:lvl1pPr>
          </a:lstStyle>
          <a:p>
            <a:r>
              <a:rPr lang="en-GB"/>
              <a:t>TITLE TEXT</a:t>
            </a:r>
            <a:endParaRPr/>
          </a:p>
        </p:txBody>
      </p:sp>
    </p:spTree>
    <p:extLst>
      <p:ext uri="{BB962C8B-B14F-4D97-AF65-F5344CB8AC3E}">
        <p14:creationId xmlns:p14="http://schemas.microsoft.com/office/powerpoint/2010/main" val="14869605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5"/>
          <p:cNvSpPr>
            <a:spLocks noGrp="1" noChangeAspect="1"/>
          </p:cNvSpPr>
          <p:nvPr>
            <p:ph type="sldNum" sz="quarter" idx="4"/>
          </p:nvPr>
        </p:nvSpPr>
        <p:spPr>
          <a:xfrm>
            <a:off x="11896501" y="6699976"/>
            <a:ext cx="288000" cy="153889"/>
          </a:xfrm>
          <a:prstGeom prst="rect">
            <a:avLst/>
          </a:prstGeom>
          <a:noFill/>
          <a:ln>
            <a:noFill/>
          </a:ln>
        </p:spPr>
        <p:txBody>
          <a:bodyPr vert="horz" lIns="0" tIns="0" rIns="0" bIns="0" rtlCol="0" anchor="ctr"/>
          <a:lstStyle>
            <a:lvl1pPr algn="ctr">
              <a:defRPr sz="1000" b="1">
                <a:solidFill>
                  <a:schemeClr val="tx1"/>
                </a:solidFill>
              </a:defRPr>
            </a:lvl1pPr>
          </a:lstStyle>
          <a:p>
            <a:fld id="{C455C584-B411-40F3-BA40-F2FEBD92526F}" type="slidenum">
              <a:rPr lang="en-GB" smtClean="0"/>
              <a:pPr/>
              <a:t>‹#›</a:t>
            </a:fld>
            <a:endParaRPr lang="en-GB"/>
          </a:p>
        </p:txBody>
      </p:sp>
    </p:spTree>
    <p:extLst>
      <p:ext uri="{BB962C8B-B14F-4D97-AF65-F5344CB8AC3E}">
        <p14:creationId xmlns:p14="http://schemas.microsoft.com/office/powerpoint/2010/main" val="852028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_Strapline">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b" anchorCtr="0">
            <a:normAutofit/>
          </a:bodyPr>
          <a:lstStyle>
            <a:lvl1pPr>
              <a:defRPr lang="en-US" dirty="0"/>
            </a:lvl1pPr>
          </a:lstStyle>
          <a:p>
            <a:pPr lvl="0"/>
            <a:r>
              <a:rPr lang="en-US"/>
              <a:t>Click to edit Master title style</a:t>
            </a:r>
          </a:p>
        </p:txBody>
      </p:sp>
      <p:sp>
        <p:nvSpPr>
          <p:cNvPr id="3" name="Content Placeholder 2"/>
          <p:cNvSpPr>
            <a:spLocks noGrp="1"/>
          </p:cNvSpPr>
          <p:nvPr>
            <p:ph idx="1"/>
          </p:nvPr>
        </p:nvSpPr>
        <p:spPr>
          <a:xfrm>
            <a:off x="336552" y="1712913"/>
            <a:ext cx="11518898" cy="44132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5"/>
          <p:cNvSpPr>
            <a:spLocks noGrp="1"/>
          </p:cNvSpPr>
          <p:nvPr>
            <p:ph type="body" sz="quarter" idx="14"/>
          </p:nvPr>
        </p:nvSpPr>
        <p:spPr>
          <a:xfrm>
            <a:off x="-489" y="767686"/>
            <a:ext cx="12192490" cy="424732"/>
          </a:xfrm>
          <a:prstGeom prst="rect">
            <a:avLst/>
          </a:prstGeom>
          <a:solidFill>
            <a:schemeClr val="accent2">
              <a:lumMod val="40000"/>
              <a:lumOff val="60000"/>
            </a:schemeClr>
          </a:solidFill>
          <a:effectLst/>
        </p:spPr>
        <p:txBody>
          <a:bodyPr lIns="252000" tIns="118872" rIns="36000" bIns="118872" anchor="ctr" anchorCtr="0">
            <a:spAutoFit/>
          </a:bodyPr>
          <a:lstStyle>
            <a:lvl1pPr marL="0" indent="0" algn="l">
              <a:buFontTx/>
              <a:buNone/>
              <a:defRPr sz="1200" b="1">
                <a:solidFill>
                  <a:schemeClr val="accent1"/>
                </a:solidFill>
              </a:defRPr>
            </a:lvl1pPr>
          </a:lstStyle>
          <a:p>
            <a:pPr lvl="0"/>
            <a:r>
              <a:rPr lang="en-US"/>
              <a:t>Edit Master text styles</a:t>
            </a:r>
          </a:p>
        </p:txBody>
      </p:sp>
      <p:sp>
        <p:nvSpPr>
          <p:cNvPr id="7" name="Slide Number Placeholder 5"/>
          <p:cNvSpPr>
            <a:spLocks noGrp="1" noChangeAspect="1"/>
          </p:cNvSpPr>
          <p:nvPr>
            <p:ph type="sldNum" sz="quarter" idx="4"/>
          </p:nvPr>
        </p:nvSpPr>
        <p:spPr>
          <a:xfrm>
            <a:off x="11896501" y="6699976"/>
            <a:ext cx="288000" cy="153889"/>
          </a:xfrm>
          <a:prstGeom prst="rect">
            <a:avLst/>
          </a:prstGeom>
          <a:noFill/>
          <a:ln>
            <a:noFill/>
          </a:ln>
        </p:spPr>
        <p:txBody>
          <a:bodyPr vert="horz" lIns="0" tIns="0" rIns="0" bIns="0" rtlCol="0" anchor="ctr"/>
          <a:lstStyle>
            <a:lvl1pPr algn="ctr">
              <a:defRPr sz="1000" b="1">
                <a:solidFill>
                  <a:schemeClr val="tx1"/>
                </a:solidFill>
              </a:defRPr>
            </a:lvl1pPr>
          </a:lstStyle>
          <a:p>
            <a:fld id="{C455C584-B411-40F3-BA40-F2FEBD92526F}" type="slidenum">
              <a:rPr lang="en-GB" smtClean="0"/>
              <a:pPr/>
              <a:t>‹#›</a:t>
            </a:fld>
            <a:endParaRPr lang="en-GB"/>
          </a:p>
        </p:txBody>
      </p:sp>
    </p:spTree>
    <p:extLst>
      <p:ext uri="{BB962C8B-B14F-4D97-AF65-F5344CB8AC3E}">
        <p14:creationId xmlns:p14="http://schemas.microsoft.com/office/powerpoint/2010/main" val="105205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with Photos">
    <p:spTree>
      <p:nvGrpSpPr>
        <p:cNvPr id="1" name=""/>
        <p:cNvGrpSpPr/>
        <p:nvPr/>
      </p:nvGrpSpPr>
      <p:grpSpPr>
        <a:xfrm>
          <a:off x="0" y="0"/>
          <a:ext cx="0" cy="0"/>
          <a:chOff x="0" y="0"/>
          <a:chExt cx="0" cy="0"/>
        </a:xfrm>
      </p:grpSpPr>
      <p:sp>
        <p:nvSpPr>
          <p:cNvPr id="3" name="Рисунок 2"/>
          <p:cNvSpPr>
            <a:spLocks noGrp="1"/>
          </p:cNvSpPr>
          <p:nvPr>
            <p:ph type="pic" sz="quarter" idx="10"/>
          </p:nvPr>
        </p:nvSpPr>
        <p:spPr>
          <a:xfrm>
            <a:off x="1972333" y="1436733"/>
            <a:ext cx="1411288" cy="1411288"/>
          </a:xfrm>
        </p:spPr>
        <p:txBody>
          <a:bodyPr/>
          <a:lstStyle/>
          <a:p>
            <a:endParaRPr lang="en-US"/>
          </a:p>
        </p:txBody>
      </p:sp>
      <p:sp>
        <p:nvSpPr>
          <p:cNvPr id="7" name="Рисунок 2"/>
          <p:cNvSpPr>
            <a:spLocks noGrp="1"/>
          </p:cNvSpPr>
          <p:nvPr>
            <p:ph type="pic" sz="quarter" idx="11"/>
          </p:nvPr>
        </p:nvSpPr>
        <p:spPr>
          <a:xfrm>
            <a:off x="3734186" y="1436733"/>
            <a:ext cx="1411288" cy="1411288"/>
          </a:xfrm>
        </p:spPr>
        <p:txBody>
          <a:bodyPr/>
          <a:lstStyle/>
          <a:p>
            <a:endParaRPr lang="en-US"/>
          </a:p>
        </p:txBody>
      </p:sp>
      <p:sp>
        <p:nvSpPr>
          <p:cNvPr id="8" name="Рисунок 2"/>
          <p:cNvSpPr>
            <a:spLocks noGrp="1"/>
          </p:cNvSpPr>
          <p:nvPr>
            <p:ph type="pic" sz="quarter" idx="12"/>
          </p:nvPr>
        </p:nvSpPr>
        <p:spPr>
          <a:xfrm>
            <a:off x="5496039" y="1436733"/>
            <a:ext cx="1411288" cy="1411288"/>
          </a:xfrm>
        </p:spPr>
        <p:txBody>
          <a:bodyPr/>
          <a:lstStyle/>
          <a:p>
            <a:endParaRPr lang="en-US"/>
          </a:p>
        </p:txBody>
      </p:sp>
      <p:sp>
        <p:nvSpPr>
          <p:cNvPr id="9" name="Рисунок 2"/>
          <p:cNvSpPr>
            <a:spLocks noGrp="1"/>
          </p:cNvSpPr>
          <p:nvPr>
            <p:ph type="pic" sz="quarter" idx="13"/>
          </p:nvPr>
        </p:nvSpPr>
        <p:spPr>
          <a:xfrm>
            <a:off x="7257892" y="1436733"/>
            <a:ext cx="1411288" cy="1411288"/>
          </a:xfrm>
        </p:spPr>
        <p:txBody>
          <a:bodyPr/>
          <a:lstStyle/>
          <a:p>
            <a:endParaRPr lang="en-US"/>
          </a:p>
        </p:txBody>
      </p:sp>
      <p:sp>
        <p:nvSpPr>
          <p:cNvPr id="10" name="Рисунок 2"/>
          <p:cNvSpPr>
            <a:spLocks noGrp="1"/>
          </p:cNvSpPr>
          <p:nvPr>
            <p:ph type="pic" sz="quarter" idx="14"/>
          </p:nvPr>
        </p:nvSpPr>
        <p:spPr>
          <a:xfrm>
            <a:off x="9019745" y="1436733"/>
            <a:ext cx="1411288" cy="1411288"/>
          </a:xfrm>
        </p:spPr>
        <p:txBody>
          <a:bodyPr/>
          <a:lstStyle/>
          <a:p>
            <a:endParaRPr lang="en-US"/>
          </a:p>
        </p:txBody>
      </p:sp>
      <p:sp>
        <p:nvSpPr>
          <p:cNvPr id="11" name="Рисунок 2"/>
          <p:cNvSpPr>
            <a:spLocks noGrp="1"/>
          </p:cNvSpPr>
          <p:nvPr>
            <p:ph type="pic" sz="quarter" idx="15"/>
          </p:nvPr>
        </p:nvSpPr>
        <p:spPr>
          <a:xfrm>
            <a:off x="1972333" y="3224167"/>
            <a:ext cx="1411288" cy="1411288"/>
          </a:xfrm>
        </p:spPr>
        <p:txBody>
          <a:bodyPr/>
          <a:lstStyle/>
          <a:p>
            <a:endParaRPr lang="en-US"/>
          </a:p>
        </p:txBody>
      </p:sp>
      <p:sp>
        <p:nvSpPr>
          <p:cNvPr id="12" name="Рисунок 2"/>
          <p:cNvSpPr>
            <a:spLocks noGrp="1"/>
          </p:cNvSpPr>
          <p:nvPr>
            <p:ph type="pic" sz="quarter" idx="16"/>
          </p:nvPr>
        </p:nvSpPr>
        <p:spPr>
          <a:xfrm>
            <a:off x="3734186" y="3224167"/>
            <a:ext cx="1411288" cy="1411288"/>
          </a:xfrm>
        </p:spPr>
        <p:txBody>
          <a:bodyPr/>
          <a:lstStyle/>
          <a:p>
            <a:endParaRPr lang="en-US"/>
          </a:p>
        </p:txBody>
      </p:sp>
      <p:sp>
        <p:nvSpPr>
          <p:cNvPr id="13" name="Рисунок 2"/>
          <p:cNvSpPr>
            <a:spLocks noGrp="1"/>
          </p:cNvSpPr>
          <p:nvPr>
            <p:ph type="pic" sz="quarter" idx="17"/>
          </p:nvPr>
        </p:nvSpPr>
        <p:spPr>
          <a:xfrm>
            <a:off x="5496039" y="3224167"/>
            <a:ext cx="1411288" cy="1411288"/>
          </a:xfrm>
        </p:spPr>
        <p:txBody>
          <a:bodyPr/>
          <a:lstStyle/>
          <a:p>
            <a:endParaRPr lang="en-US"/>
          </a:p>
        </p:txBody>
      </p:sp>
      <p:sp>
        <p:nvSpPr>
          <p:cNvPr id="14" name="Рисунок 2"/>
          <p:cNvSpPr>
            <a:spLocks noGrp="1"/>
          </p:cNvSpPr>
          <p:nvPr>
            <p:ph type="pic" sz="quarter" idx="18"/>
          </p:nvPr>
        </p:nvSpPr>
        <p:spPr>
          <a:xfrm>
            <a:off x="7257892" y="3224167"/>
            <a:ext cx="1411288" cy="1411288"/>
          </a:xfrm>
        </p:spPr>
        <p:txBody>
          <a:bodyPr/>
          <a:lstStyle/>
          <a:p>
            <a:endParaRPr lang="en-US"/>
          </a:p>
        </p:txBody>
      </p:sp>
      <p:sp>
        <p:nvSpPr>
          <p:cNvPr id="15" name="Рисунок 2"/>
          <p:cNvSpPr>
            <a:spLocks noGrp="1"/>
          </p:cNvSpPr>
          <p:nvPr>
            <p:ph type="pic" sz="quarter" idx="19"/>
          </p:nvPr>
        </p:nvSpPr>
        <p:spPr>
          <a:xfrm>
            <a:off x="9019745" y="3224167"/>
            <a:ext cx="1411288" cy="1411288"/>
          </a:xfrm>
        </p:spPr>
        <p:txBody>
          <a:bodyPr/>
          <a:lstStyle/>
          <a:p>
            <a:endParaRPr lang="en-US"/>
          </a:p>
        </p:txBody>
      </p:sp>
      <p:sp>
        <p:nvSpPr>
          <p:cNvPr id="20" name="Shape 2">
            <a:extLst>
              <a:ext uri="{FF2B5EF4-FFF2-40B4-BE49-F238E27FC236}">
                <a16:creationId xmlns:a16="http://schemas.microsoft.com/office/drawing/2014/main" id="{842E7DE1-22FC-4516-9234-696BB88A79AA}"/>
              </a:ext>
            </a:extLst>
          </p:cNvPr>
          <p:cNvSpPr>
            <a:spLocks noGrp="1"/>
          </p:cNvSpPr>
          <p:nvPr>
            <p:ph type="title" hasCustomPrompt="1"/>
          </p:nvPr>
        </p:nvSpPr>
        <p:spPr>
          <a:xfrm>
            <a:off x="1001359" y="114650"/>
            <a:ext cx="4745725" cy="342551"/>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defRPr sz="2200" cap="all" baseline="0"/>
            </a:lvl1pPr>
          </a:lstStyle>
          <a:p>
            <a:r>
              <a:rPr lang="en-GB"/>
              <a:t>TITLE TEXT</a:t>
            </a:r>
            <a:endParaRPr/>
          </a:p>
        </p:txBody>
      </p:sp>
      <p:sp>
        <p:nvSpPr>
          <p:cNvPr id="21" name="Text Placeholder 15">
            <a:extLst>
              <a:ext uri="{FF2B5EF4-FFF2-40B4-BE49-F238E27FC236}">
                <a16:creationId xmlns:a16="http://schemas.microsoft.com/office/drawing/2014/main" id="{F35749D1-188D-454A-8F0F-1898F941ED9D}"/>
              </a:ext>
            </a:extLst>
          </p:cNvPr>
          <p:cNvSpPr>
            <a:spLocks noGrp="1"/>
          </p:cNvSpPr>
          <p:nvPr>
            <p:ph type="body" sz="quarter" idx="20" hasCustomPrompt="1"/>
          </p:nvPr>
        </p:nvSpPr>
        <p:spPr>
          <a:xfrm>
            <a:off x="1001253" y="547688"/>
            <a:ext cx="4745831" cy="219075"/>
          </a:xfrm>
        </p:spPr>
        <p:txBody>
          <a:bodyPr/>
          <a:lstStyle>
            <a:lvl1pPr>
              <a:defRPr/>
            </a:lvl1pPr>
          </a:lstStyle>
          <a:p>
            <a:pPr lvl="0"/>
            <a:r>
              <a:rPr lang="en-US"/>
              <a:t>Section</a:t>
            </a:r>
            <a:endParaRPr lang="en-GB"/>
          </a:p>
        </p:txBody>
      </p:sp>
    </p:spTree>
    <p:extLst>
      <p:ext uri="{BB962C8B-B14F-4D97-AF65-F5344CB8AC3E}">
        <p14:creationId xmlns:p14="http://schemas.microsoft.com/office/powerpoint/2010/main" val="248467462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438F0D95-3150-48EB-9504-C7A64940BA50}"/>
              </a:ext>
            </a:extLst>
          </p:cNvPr>
          <p:cNvSpPr>
            <a:spLocks noGrp="1"/>
          </p:cNvSpPr>
          <p:nvPr>
            <p:ph type="pic" sz="quarter" idx="11"/>
          </p:nvPr>
        </p:nvSpPr>
        <p:spPr>
          <a:xfrm flipH="1">
            <a:off x="6669776" y="0"/>
            <a:ext cx="5522225" cy="6858000"/>
          </a:xfrm>
          <a:prstGeom prst="round1Rect">
            <a:avLst>
              <a:gd name="adj" fmla="val 23566"/>
            </a:avLst>
          </a:prstGeom>
        </p:spPr>
        <p:txBody>
          <a:bodyPr/>
          <a:lstStyle/>
          <a:p>
            <a:endParaRPr lang="en-GB"/>
          </a:p>
        </p:txBody>
      </p:sp>
      <p:sp>
        <p:nvSpPr>
          <p:cNvPr id="7" name="Shape 2">
            <a:extLst>
              <a:ext uri="{FF2B5EF4-FFF2-40B4-BE49-F238E27FC236}">
                <a16:creationId xmlns:a16="http://schemas.microsoft.com/office/drawing/2014/main" id="{0647B841-FC36-461B-9AF1-8D3F2BBDCC43}"/>
              </a:ext>
            </a:extLst>
          </p:cNvPr>
          <p:cNvSpPr>
            <a:spLocks noGrp="1"/>
          </p:cNvSpPr>
          <p:nvPr>
            <p:ph type="title" hasCustomPrompt="1"/>
          </p:nvPr>
        </p:nvSpPr>
        <p:spPr>
          <a:xfrm>
            <a:off x="1001359" y="1455168"/>
            <a:ext cx="4745725" cy="707008"/>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defRPr cap="all" baseline="0"/>
            </a:lvl1pPr>
          </a:lstStyle>
          <a:p>
            <a:r>
              <a:rPr lang="en-GB"/>
              <a:t>TITLE TEXT</a:t>
            </a:r>
            <a:endParaRPr/>
          </a:p>
        </p:txBody>
      </p:sp>
      <p:sp>
        <p:nvSpPr>
          <p:cNvPr id="9" name="Text Placeholder 8">
            <a:extLst>
              <a:ext uri="{FF2B5EF4-FFF2-40B4-BE49-F238E27FC236}">
                <a16:creationId xmlns:a16="http://schemas.microsoft.com/office/drawing/2014/main" id="{411366F5-18E9-4880-A0ED-6759FA3804CF}"/>
              </a:ext>
            </a:extLst>
          </p:cNvPr>
          <p:cNvSpPr>
            <a:spLocks noGrp="1"/>
          </p:cNvSpPr>
          <p:nvPr>
            <p:ph type="body" sz="quarter" idx="12"/>
          </p:nvPr>
        </p:nvSpPr>
        <p:spPr>
          <a:xfrm>
            <a:off x="1001253" y="2381250"/>
            <a:ext cx="4745831" cy="3819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6" name="Text Placeholder 15">
            <a:extLst>
              <a:ext uri="{FF2B5EF4-FFF2-40B4-BE49-F238E27FC236}">
                <a16:creationId xmlns:a16="http://schemas.microsoft.com/office/drawing/2014/main" id="{A4E80E87-C572-45EB-8D1A-7A6B82217D96}"/>
              </a:ext>
            </a:extLst>
          </p:cNvPr>
          <p:cNvSpPr>
            <a:spLocks noGrp="1"/>
          </p:cNvSpPr>
          <p:nvPr>
            <p:ph type="body" sz="quarter" idx="13" hasCustomPrompt="1"/>
          </p:nvPr>
        </p:nvSpPr>
        <p:spPr>
          <a:xfrm>
            <a:off x="1001253" y="1017018"/>
            <a:ext cx="4745831" cy="219075"/>
          </a:xfrm>
        </p:spPr>
        <p:txBody>
          <a:bodyPr/>
          <a:lstStyle>
            <a:lvl1pPr>
              <a:defRPr/>
            </a:lvl1pPr>
          </a:lstStyle>
          <a:p>
            <a:pPr lvl="0"/>
            <a:r>
              <a:rPr lang="en-US"/>
              <a:t>Section</a:t>
            </a:r>
            <a:endParaRPr lang="en-GB"/>
          </a:p>
        </p:txBody>
      </p:sp>
    </p:spTree>
    <p:extLst>
      <p:ext uri="{BB962C8B-B14F-4D97-AF65-F5344CB8AC3E}">
        <p14:creationId xmlns:p14="http://schemas.microsoft.com/office/powerpoint/2010/main" val="180759262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with Shape Photos">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F6FA2617-3504-4FA6-A098-C0B6CEAAF142}"/>
              </a:ext>
            </a:extLst>
          </p:cNvPr>
          <p:cNvSpPr>
            <a:spLocks noGrp="1"/>
          </p:cNvSpPr>
          <p:nvPr>
            <p:ph type="pic" sz="quarter" idx="14"/>
          </p:nvPr>
        </p:nvSpPr>
        <p:spPr>
          <a:xfrm>
            <a:off x="988769" y="771525"/>
            <a:ext cx="4078532" cy="5654756"/>
          </a:xfrm>
          <a:prstGeom prst="round1Rect">
            <a:avLst>
              <a:gd name="adj" fmla="val 26242"/>
            </a:avLst>
          </a:prstGeom>
        </p:spPr>
        <p:txBody>
          <a:bodyPr/>
          <a:lstStyle/>
          <a:p>
            <a:endParaRPr lang="en-GB"/>
          </a:p>
        </p:txBody>
      </p:sp>
      <p:sp>
        <p:nvSpPr>
          <p:cNvPr id="7" name="Shape 2">
            <a:extLst>
              <a:ext uri="{FF2B5EF4-FFF2-40B4-BE49-F238E27FC236}">
                <a16:creationId xmlns:a16="http://schemas.microsoft.com/office/drawing/2014/main" id="{6EE3E3DD-B934-4FD7-8B76-5A3F175B3D13}"/>
              </a:ext>
            </a:extLst>
          </p:cNvPr>
          <p:cNvSpPr>
            <a:spLocks noGrp="1"/>
          </p:cNvSpPr>
          <p:nvPr>
            <p:ph type="title" hasCustomPrompt="1"/>
          </p:nvPr>
        </p:nvSpPr>
        <p:spPr>
          <a:xfrm>
            <a:off x="1001359" y="114650"/>
            <a:ext cx="4745725" cy="342551"/>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defRPr sz="2200" cap="all" baseline="0"/>
            </a:lvl1pPr>
          </a:lstStyle>
          <a:p>
            <a:r>
              <a:rPr lang="en-GB"/>
              <a:t>TITLE TEXT</a:t>
            </a:r>
            <a:endParaRPr/>
          </a:p>
        </p:txBody>
      </p:sp>
      <p:sp>
        <p:nvSpPr>
          <p:cNvPr id="8" name="Text Placeholder 15">
            <a:extLst>
              <a:ext uri="{FF2B5EF4-FFF2-40B4-BE49-F238E27FC236}">
                <a16:creationId xmlns:a16="http://schemas.microsoft.com/office/drawing/2014/main" id="{12174B82-105E-4F74-88BC-E5B150AD06C7}"/>
              </a:ext>
            </a:extLst>
          </p:cNvPr>
          <p:cNvSpPr>
            <a:spLocks noGrp="1"/>
          </p:cNvSpPr>
          <p:nvPr>
            <p:ph type="body" sz="quarter" idx="13" hasCustomPrompt="1"/>
          </p:nvPr>
        </p:nvSpPr>
        <p:spPr>
          <a:xfrm>
            <a:off x="1001253" y="547688"/>
            <a:ext cx="4745831" cy="219075"/>
          </a:xfrm>
        </p:spPr>
        <p:txBody>
          <a:bodyPr/>
          <a:lstStyle>
            <a:lvl1pPr>
              <a:defRPr/>
            </a:lvl1pPr>
          </a:lstStyle>
          <a:p>
            <a:pPr lvl="0"/>
            <a:r>
              <a:rPr lang="en-US"/>
              <a:t>Section</a:t>
            </a:r>
            <a:endParaRPr lang="en-GB"/>
          </a:p>
        </p:txBody>
      </p:sp>
    </p:spTree>
    <p:extLst>
      <p:ext uri="{BB962C8B-B14F-4D97-AF65-F5344CB8AC3E}">
        <p14:creationId xmlns:p14="http://schemas.microsoft.com/office/powerpoint/2010/main" val="289896736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ark with photo">
    <p:bg>
      <p:bgPr>
        <a:solidFill>
          <a:srgbClr val="272727"/>
        </a:solidFill>
        <a:effectLst/>
      </p:bgPr>
    </p:bg>
    <p:spTree>
      <p:nvGrpSpPr>
        <p:cNvPr id="1" name=""/>
        <p:cNvGrpSpPr/>
        <p:nvPr/>
      </p:nvGrpSpPr>
      <p:grpSpPr>
        <a:xfrm>
          <a:off x="0" y="0"/>
          <a:ext cx="0" cy="0"/>
          <a:chOff x="0" y="0"/>
          <a:chExt cx="0" cy="0"/>
        </a:xfrm>
      </p:grpSpPr>
      <p:sp>
        <p:nvSpPr>
          <p:cNvPr id="3" name="Рисунок 2"/>
          <p:cNvSpPr>
            <a:spLocks noGrp="1"/>
          </p:cNvSpPr>
          <p:nvPr>
            <p:ph type="pic" sz="quarter" idx="10"/>
          </p:nvPr>
        </p:nvSpPr>
        <p:spPr>
          <a:xfrm>
            <a:off x="2742860" y="2114875"/>
            <a:ext cx="1176338" cy="1175544"/>
          </a:xfrm>
        </p:spPr>
        <p:txBody>
          <a:bodyPr/>
          <a:lstStyle/>
          <a:p>
            <a:endParaRPr lang="en-US"/>
          </a:p>
        </p:txBody>
      </p:sp>
      <p:sp>
        <p:nvSpPr>
          <p:cNvPr id="13" name="Рисунок 2"/>
          <p:cNvSpPr>
            <a:spLocks noGrp="1"/>
          </p:cNvSpPr>
          <p:nvPr>
            <p:ph type="pic" sz="quarter" idx="11"/>
          </p:nvPr>
        </p:nvSpPr>
        <p:spPr>
          <a:xfrm>
            <a:off x="4276018" y="2114875"/>
            <a:ext cx="1176338" cy="1175544"/>
          </a:xfrm>
        </p:spPr>
        <p:txBody>
          <a:bodyPr/>
          <a:lstStyle/>
          <a:p>
            <a:endParaRPr lang="en-US"/>
          </a:p>
        </p:txBody>
      </p:sp>
      <p:sp>
        <p:nvSpPr>
          <p:cNvPr id="14" name="Рисунок 2"/>
          <p:cNvSpPr>
            <a:spLocks noGrp="1"/>
          </p:cNvSpPr>
          <p:nvPr>
            <p:ph type="pic" sz="quarter" idx="12"/>
          </p:nvPr>
        </p:nvSpPr>
        <p:spPr>
          <a:xfrm>
            <a:off x="5809175" y="2114875"/>
            <a:ext cx="1176338" cy="1175544"/>
          </a:xfrm>
        </p:spPr>
        <p:txBody>
          <a:bodyPr/>
          <a:lstStyle/>
          <a:p>
            <a:endParaRPr lang="en-US"/>
          </a:p>
        </p:txBody>
      </p:sp>
      <p:sp>
        <p:nvSpPr>
          <p:cNvPr id="15" name="Рисунок 2"/>
          <p:cNvSpPr>
            <a:spLocks noGrp="1"/>
          </p:cNvSpPr>
          <p:nvPr>
            <p:ph type="pic" sz="quarter" idx="13"/>
          </p:nvPr>
        </p:nvSpPr>
        <p:spPr>
          <a:xfrm>
            <a:off x="7342333" y="2114875"/>
            <a:ext cx="1176338" cy="1175544"/>
          </a:xfrm>
        </p:spPr>
        <p:txBody>
          <a:bodyPr/>
          <a:lstStyle/>
          <a:p>
            <a:endParaRPr lang="en-US"/>
          </a:p>
        </p:txBody>
      </p:sp>
      <p:sp>
        <p:nvSpPr>
          <p:cNvPr id="16" name="Рисунок 2"/>
          <p:cNvSpPr>
            <a:spLocks noGrp="1"/>
          </p:cNvSpPr>
          <p:nvPr>
            <p:ph type="pic" sz="quarter" idx="14"/>
          </p:nvPr>
        </p:nvSpPr>
        <p:spPr>
          <a:xfrm>
            <a:off x="8875490" y="2104347"/>
            <a:ext cx="1176338" cy="1175544"/>
          </a:xfrm>
        </p:spPr>
        <p:txBody>
          <a:bodyPr/>
          <a:lstStyle/>
          <a:p>
            <a:endParaRPr lang="en-US"/>
          </a:p>
        </p:txBody>
      </p:sp>
      <p:sp>
        <p:nvSpPr>
          <p:cNvPr id="17" name="Рисунок 2"/>
          <p:cNvSpPr>
            <a:spLocks noGrp="1"/>
          </p:cNvSpPr>
          <p:nvPr>
            <p:ph type="pic" sz="quarter" idx="15"/>
          </p:nvPr>
        </p:nvSpPr>
        <p:spPr>
          <a:xfrm>
            <a:off x="2742860" y="3633609"/>
            <a:ext cx="1176338" cy="1175544"/>
          </a:xfrm>
        </p:spPr>
        <p:txBody>
          <a:bodyPr/>
          <a:lstStyle/>
          <a:p>
            <a:endParaRPr lang="en-US"/>
          </a:p>
        </p:txBody>
      </p:sp>
      <p:sp>
        <p:nvSpPr>
          <p:cNvPr id="18" name="Рисунок 2"/>
          <p:cNvSpPr>
            <a:spLocks noGrp="1"/>
          </p:cNvSpPr>
          <p:nvPr>
            <p:ph type="pic" sz="quarter" idx="16"/>
          </p:nvPr>
        </p:nvSpPr>
        <p:spPr>
          <a:xfrm>
            <a:off x="4276018" y="3633609"/>
            <a:ext cx="1176338" cy="1175544"/>
          </a:xfrm>
        </p:spPr>
        <p:txBody>
          <a:bodyPr/>
          <a:lstStyle/>
          <a:p>
            <a:endParaRPr lang="en-US"/>
          </a:p>
        </p:txBody>
      </p:sp>
      <p:sp>
        <p:nvSpPr>
          <p:cNvPr id="19" name="Рисунок 2"/>
          <p:cNvSpPr>
            <a:spLocks noGrp="1"/>
          </p:cNvSpPr>
          <p:nvPr>
            <p:ph type="pic" sz="quarter" idx="17"/>
          </p:nvPr>
        </p:nvSpPr>
        <p:spPr>
          <a:xfrm>
            <a:off x="5809175" y="3633609"/>
            <a:ext cx="1176338" cy="1175544"/>
          </a:xfrm>
        </p:spPr>
        <p:txBody>
          <a:bodyPr/>
          <a:lstStyle/>
          <a:p>
            <a:endParaRPr lang="en-US"/>
          </a:p>
        </p:txBody>
      </p:sp>
      <p:sp>
        <p:nvSpPr>
          <p:cNvPr id="20" name="Рисунок 2"/>
          <p:cNvSpPr>
            <a:spLocks noGrp="1"/>
          </p:cNvSpPr>
          <p:nvPr>
            <p:ph type="pic" sz="quarter" idx="18"/>
          </p:nvPr>
        </p:nvSpPr>
        <p:spPr>
          <a:xfrm>
            <a:off x="7342333" y="3633609"/>
            <a:ext cx="1176338" cy="1175544"/>
          </a:xfrm>
        </p:spPr>
        <p:txBody>
          <a:bodyPr/>
          <a:lstStyle/>
          <a:p>
            <a:endParaRPr lang="en-US"/>
          </a:p>
        </p:txBody>
      </p:sp>
      <p:sp>
        <p:nvSpPr>
          <p:cNvPr id="21" name="Рисунок 2"/>
          <p:cNvSpPr>
            <a:spLocks noGrp="1"/>
          </p:cNvSpPr>
          <p:nvPr>
            <p:ph type="pic" sz="quarter" idx="19"/>
          </p:nvPr>
        </p:nvSpPr>
        <p:spPr>
          <a:xfrm>
            <a:off x="8875490" y="3623081"/>
            <a:ext cx="1176338" cy="1175544"/>
          </a:xfrm>
        </p:spPr>
        <p:txBody>
          <a:bodyPr/>
          <a:lstStyle/>
          <a:p>
            <a:endParaRPr lang="en-US"/>
          </a:p>
        </p:txBody>
      </p:sp>
      <p:sp>
        <p:nvSpPr>
          <p:cNvPr id="33" name="Shape 10">
            <a:extLst>
              <a:ext uri="{FF2B5EF4-FFF2-40B4-BE49-F238E27FC236}">
                <a16:creationId xmlns:a16="http://schemas.microsoft.com/office/drawing/2014/main" id="{70EBA171-DAB7-834A-AE20-AB20D3459438}"/>
              </a:ext>
            </a:extLst>
          </p:cNvPr>
          <p:cNvSpPr/>
          <p:nvPr userDrawn="1"/>
        </p:nvSpPr>
        <p:spPr>
          <a:xfrm flipV="1">
            <a:off x="433974" y="827527"/>
            <a:ext cx="1" cy="1712779"/>
          </a:xfrm>
          <a:prstGeom prst="line">
            <a:avLst/>
          </a:prstGeom>
          <a:ln w="127000">
            <a:solidFill>
              <a:srgbClr val="879BA3">
                <a:alpha val="9000"/>
              </a:srgbClr>
            </a:solidFill>
            <a:miter lim="400000"/>
          </a:ln>
        </p:spPr>
        <p:txBody>
          <a:bodyPr lIns="19050" tIns="19050" rIns="19050" bIns="19050" anchor="ctr"/>
          <a:lstStyle/>
          <a:p>
            <a:pPr algn="ctr">
              <a:defRPr sz="3000">
                <a:solidFill>
                  <a:srgbClr val="000000"/>
                </a:solidFill>
                <a:latin typeface="Helvetica Light"/>
                <a:ea typeface="Helvetica Light"/>
                <a:cs typeface="Helvetica Light"/>
                <a:sym typeface="Helvetica Light"/>
              </a:defRPr>
            </a:pPr>
            <a:endParaRPr sz="1500"/>
          </a:p>
        </p:txBody>
      </p:sp>
      <p:cxnSp>
        <p:nvCxnSpPr>
          <p:cNvPr id="34" name="Straight Connector 33">
            <a:extLst>
              <a:ext uri="{FF2B5EF4-FFF2-40B4-BE49-F238E27FC236}">
                <a16:creationId xmlns:a16="http://schemas.microsoft.com/office/drawing/2014/main" id="{8714D015-7E01-46AB-A53B-49C7B7BBAB53}"/>
              </a:ext>
            </a:extLst>
          </p:cNvPr>
          <p:cNvCxnSpPr/>
          <p:nvPr userDrawn="1"/>
        </p:nvCxnSpPr>
        <p:spPr>
          <a:xfrm>
            <a:off x="445575" y="640080"/>
            <a:ext cx="0" cy="2062480"/>
          </a:xfrm>
          <a:prstGeom prst="line">
            <a:avLst/>
          </a:prstGeom>
          <a:noFill/>
          <a:ln w="57150" cap="flat">
            <a:solidFill>
              <a:schemeClr val="bg1">
                <a:lumMod val="25000"/>
              </a:schemeClr>
            </a:solidFill>
            <a:prstDash val="solid"/>
            <a:miter lim="400000"/>
          </a:ln>
          <a:effectLst/>
          <a:sp3d/>
        </p:spPr>
        <p:style>
          <a:lnRef idx="0">
            <a:scrgbClr r="0" g="0" b="0"/>
          </a:lnRef>
          <a:fillRef idx="0">
            <a:scrgbClr r="0" g="0" b="0"/>
          </a:fillRef>
          <a:effectRef idx="0">
            <a:scrgbClr r="0" g="0" b="0"/>
          </a:effectRef>
          <a:fontRef idx="none"/>
        </p:style>
      </p:cxnSp>
      <p:pic>
        <p:nvPicPr>
          <p:cNvPr id="35" name="Picture 34" descr="Text, logo&#10;&#10;Description automatically generated with medium confidence">
            <a:extLst>
              <a:ext uri="{FF2B5EF4-FFF2-40B4-BE49-F238E27FC236}">
                <a16:creationId xmlns:a16="http://schemas.microsoft.com/office/drawing/2014/main" id="{F98FA3D1-64DC-4D61-A40F-0904949B786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5477" y="227279"/>
            <a:ext cx="1414527" cy="428786"/>
          </a:xfrm>
          <a:prstGeom prst="rect">
            <a:avLst/>
          </a:prstGeom>
        </p:spPr>
      </p:pic>
      <p:cxnSp>
        <p:nvCxnSpPr>
          <p:cNvPr id="22" name="Straight Connector 21">
            <a:extLst>
              <a:ext uri="{FF2B5EF4-FFF2-40B4-BE49-F238E27FC236}">
                <a16:creationId xmlns:a16="http://schemas.microsoft.com/office/drawing/2014/main" id="{1ECDD3DE-7E85-4723-9B68-8684F1CFE8E9}"/>
              </a:ext>
            </a:extLst>
          </p:cNvPr>
          <p:cNvCxnSpPr>
            <a:cxnSpLocks/>
          </p:cNvCxnSpPr>
          <p:nvPr userDrawn="1"/>
        </p:nvCxnSpPr>
        <p:spPr>
          <a:xfrm>
            <a:off x="967737" y="427507"/>
            <a:ext cx="9401559" cy="0"/>
          </a:xfrm>
          <a:prstGeom prst="line">
            <a:avLst/>
          </a:prstGeom>
          <a:noFill/>
          <a:ln w="57150" cap="flat">
            <a:solidFill>
              <a:schemeClr val="bg1">
                <a:lumMod val="25000"/>
                <a:alpha val="30196"/>
              </a:schemeClr>
            </a:solidFill>
            <a:prstDash val="solid"/>
            <a:miter lim="400000"/>
          </a:ln>
          <a:effectLst/>
          <a:sp3d/>
        </p:spPr>
        <p:style>
          <a:lnRef idx="0">
            <a:scrgbClr r="0" g="0" b="0"/>
          </a:lnRef>
          <a:fillRef idx="0">
            <a:scrgbClr r="0" g="0" b="0"/>
          </a:fillRef>
          <a:effectRef idx="0">
            <a:scrgbClr r="0" g="0" b="0"/>
          </a:effectRef>
          <a:fontRef idx="none"/>
        </p:style>
      </p:cxnSp>
      <p:sp>
        <p:nvSpPr>
          <p:cNvPr id="30" name="Shape 2">
            <a:extLst>
              <a:ext uri="{FF2B5EF4-FFF2-40B4-BE49-F238E27FC236}">
                <a16:creationId xmlns:a16="http://schemas.microsoft.com/office/drawing/2014/main" id="{DE3460D6-DA90-4E20-9683-FD0252652885}"/>
              </a:ext>
            </a:extLst>
          </p:cNvPr>
          <p:cNvSpPr>
            <a:spLocks noGrp="1"/>
          </p:cNvSpPr>
          <p:nvPr>
            <p:ph type="title" hasCustomPrompt="1"/>
          </p:nvPr>
        </p:nvSpPr>
        <p:spPr>
          <a:xfrm>
            <a:off x="1001359" y="114650"/>
            <a:ext cx="4745725" cy="342551"/>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defRPr sz="2200" cap="all" baseline="0"/>
            </a:lvl1pPr>
          </a:lstStyle>
          <a:p>
            <a:r>
              <a:rPr lang="en-GB"/>
              <a:t>TITLE TEXT</a:t>
            </a:r>
            <a:endParaRPr/>
          </a:p>
        </p:txBody>
      </p:sp>
      <p:sp>
        <p:nvSpPr>
          <p:cNvPr id="31" name="Text Placeholder 15">
            <a:extLst>
              <a:ext uri="{FF2B5EF4-FFF2-40B4-BE49-F238E27FC236}">
                <a16:creationId xmlns:a16="http://schemas.microsoft.com/office/drawing/2014/main" id="{A8F32D51-16DC-4193-8BDF-8433EF56D64F}"/>
              </a:ext>
            </a:extLst>
          </p:cNvPr>
          <p:cNvSpPr>
            <a:spLocks noGrp="1"/>
          </p:cNvSpPr>
          <p:nvPr>
            <p:ph type="body" sz="quarter" idx="20" hasCustomPrompt="1"/>
          </p:nvPr>
        </p:nvSpPr>
        <p:spPr>
          <a:xfrm>
            <a:off x="1001253" y="547688"/>
            <a:ext cx="4745831" cy="219075"/>
          </a:xfrm>
        </p:spPr>
        <p:txBody>
          <a:bodyPr/>
          <a:lstStyle>
            <a:lvl1pPr>
              <a:defRPr/>
            </a:lvl1pPr>
          </a:lstStyle>
          <a:p>
            <a:pPr lvl="0"/>
            <a:r>
              <a:rPr lang="en-US"/>
              <a:t>Section</a:t>
            </a:r>
            <a:endParaRPr lang="en-GB"/>
          </a:p>
        </p:txBody>
      </p:sp>
    </p:spTree>
    <p:extLst>
      <p:ext uri="{BB962C8B-B14F-4D97-AF65-F5344CB8AC3E}">
        <p14:creationId xmlns:p14="http://schemas.microsoft.com/office/powerpoint/2010/main" val="201151254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ark with photo_no number">
    <p:bg>
      <p:bgPr>
        <a:solidFill>
          <a:srgbClr val="272727"/>
        </a:solidFill>
        <a:effectLst/>
      </p:bgPr>
    </p:bg>
    <p:spTree>
      <p:nvGrpSpPr>
        <p:cNvPr id="1" name=""/>
        <p:cNvGrpSpPr/>
        <p:nvPr/>
      </p:nvGrpSpPr>
      <p:grpSpPr>
        <a:xfrm>
          <a:off x="0" y="0"/>
          <a:ext cx="0" cy="0"/>
          <a:chOff x="0" y="0"/>
          <a:chExt cx="0" cy="0"/>
        </a:xfrm>
      </p:grpSpPr>
      <p:sp>
        <p:nvSpPr>
          <p:cNvPr id="3" name="Рисунок 2"/>
          <p:cNvSpPr>
            <a:spLocks noGrp="1"/>
          </p:cNvSpPr>
          <p:nvPr>
            <p:ph type="pic" sz="quarter" idx="10"/>
          </p:nvPr>
        </p:nvSpPr>
        <p:spPr>
          <a:xfrm>
            <a:off x="3095671" y="2334342"/>
            <a:ext cx="2129632" cy="2129632"/>
          </a:xfrm>
        </p:spPr>
        <p:txBody>
          <a:bodyPr/>
          <a:lstStyle/>
          <a:p>
            <a:endParaRPr lang="en-US"/>
          </a:p>
        </p:txBody>
      </p:sp>
      <p:sp>
        <p:nvSpPr>
          <p:cNvPr id="13" name="Рисунок 2"/>
          <p:cNvSpPr>
            <a:spLocks noGrp="1"/>
          </p:cNvSpPr>
          <p:nvPr>
            <p:ph type="pic" sz="quarter" idx="11"/>
          </p:nvPr>
        </p:nvSpPr>
        <p:spPr>
          <a:xfrm>
            <a:off x="5536248" y="2312742"/>
            <a:ext cx="2129632" cy="2129632"/>
          </a:xfrm>
        </p:spPr>
        <p:txBody>
          <a:bodyPr/>
          <a:lstStyle/>
          <a:p>
            <a:endParaRPr lang="en-US"/>
          </a:p>
        </p:txBody>
      </p:sp>
      <p:sp>
        <p:nvSpPr>
          <p:cNvPr id="14" name="Рисунок 2"/>
          <p:cNvSpPr>
            <a:spLocks noGrp="1"/>
          </p:cNvSpPr>
          <p:nvPr>
            <p:ph type="pic" sz="quarter" idx="12"/>
          </p:nvPr>
        </p:nvSpPr>
        <p:spPr>
          <a:xfrm>
            <a:off x="7976826" y="2312742"/>
            <a:ext cx="2129632" cy="2129632"/>
          </a:xfrm>
        </p:spPr>
        <p:txBody>
          <a:bodyPr/>
          <a:lstStyle/>
          <a:p>
            <a:endParaRPr lang="en-US"/>
          </a:p>
        </p:txBody>
      </p:sp>
      <p:cxnSp>
        <p:nvCxnSpPr>
          <p:cNvPr id="25" name="Straight Connector 24">
            <a:extLst>
              <a:ext uri="{FF2B5EF4-FFF2-40B4-BE49-F238E27FC236}">
                <a16:creationId xmlns:a16="http://schemas.microsoft.com/office/drawing/2014/main" id="{4EC8BF83-F214-45ED-8133-EB594C6406CC}"/>
              </a:ext>
            </a:extLst>
          </p:cNvPr>
          <p:cNvCxnSpPr/>
          <p:nvPr userDrawn="1"/>
        </p:nvCxnSpPr>
        <p:spPr>
          <a:xfrm>
            <a:off x="445575" y="640080"/>
            <a:ext cx="0" cy="2062480"/>
          </a:xfrm>
          <a:prstGeom prst="line">
            <a:avLst/>
          </a:prstGeom>
          <a:noFill/>
          <a:ln w="57150" cap="flat">
            <a:solidFill>
              <a:srgbClr val="1E180E">
                <a:alpha val="30196"/>
              </a:srgbClr>
            </a:solidFill>
            <a:prstDash val="solid"/>
            <a:miter lim="400000"/>
          </a:ln>
          <a:effectLst/>
          <a:sp3d/>
        </p:spPr>
        <p:style>
          <a:lnRef idx="0">
            <a:scrgbClr r="0" g="0" b="0"/>
          </a:lnRef>
          <a:fillRef idx="0">
            <a:scrgbClr r="0" g="0" b="0"/>
          </a:fillRef>
          <a:effectRef idx="0">
            <a:scrgbClr r="0" g="0" b="0"/>
          </a:effectRef>
          <a:fontRef idx="none"/>
        </p:style>
      </p:cxnSp>
      <p:pic>
        <p:nvPicPr>
          <p:cNvPr id="19" name="Picture 18" descr="Text, logo&#10;&#10;Description automatically generated with medium confidence">
            <a:extLst>
              <a:ext uri="{FF2B5EF4-FFF2-40B4-BE49-F238E27FC236}">
                <a16:creationId xmlns:a16="http://schemas.microsoft.com/office/drawing/2014/main" id="{A405B6AD-CC28-4D9E-914F-F9AC8F236A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5477" y="227279"/>
            <a:ext cx="1414527" cy="428786"/>
          </a:xfrm>
          <a:prstGeom prst="rect">
            <a:avLst/>
          </a:prstGeom>
        </p:spPr>
      </p:pic>
      <p:cxnSp>
        <p:nvCxnSpPr>
          <p:cNvPr id="20" name="Straight Connector 19">
            <a:extLst>
              <a:ext uri="{FF2B5EF4-FFF2-40B4-BE49-F238E27FC236}">
                <a16:creationId xmlns:a16="http://schemas.microsoft.com/office/drawing/2014/main" id="{73ACBD3C-3ABE-477D-92F7-2FEA4253FF48}"/>
              </a:ext>
            </a:extLst>
          </p:cNvPr>
          <p:cNvCxnSpPr>
            <a:cxnSpLocks/>
          </p:cNvCxnSpPr>
          <p:nvPr userDrawn="1"/>
        </p:nvCxnSpPr>
        <p:spPr>
          <a:xfrm>
            <a:off x="967737" y="427507"/>
            <a:ext cx="9401559" cy="0"/>
          </a:xfrm>
          <a:prstGeom prst="line">
            <a:avLst/>
          </a:prstGeom>
          <a:noFill/>
          <a:ln w="57150" cap="flat">
            <a:solidFill>
              <a:srgbClr val="1E180E">
                <a:alpha val="30196"/>
              </a:srgbClr>
            </a:solidFill>
            <a:prstDash val="solid"/>
            <a:miter lim="400000"/>
          </a:ln>
          <a:effectLst/>
          <a:sp3d/>
        </p:spPr>
        <p:style>
          <a:lnRef idx="0">
            <a:scrgbClr r="0" g="0" b="0"/>
          </a:lnRef>
          <a:fillRef idx="0">
            <a:scrgbClr r="0" g="0" b="0"/>
          </a:fillRef>
          <a:effectRef idx="0">
            <a:scrgbClr r="0" g="0" b="0"/>
          </a:effectRef>
          <a:fontRef idx="none"/>
        </p:style>
      </p:cxnSp>
      <p:sp>
        <p:nvSpPr>
          <p:cNvPr id="24" name="Shape 2">
            <a:extLst>
              <a:ext uri="{FF2B5EF4-FFF2-40B4-BE49-F238E27FC236}">
                <a16:creationId xmlns:a16="http://schemas.microsoft.com/office/drawing/2014/main" id="{1F199D90-DFB4-40E0-8538-FAE9F0B829FC}"/>
              </a:ext>
            </a:extLst>
          </p:cNvPr>
          <p:cNvSpPr>
            <a:spLocks noGrp="1"/>
          </p:cNvSpPr>
          <p:nvPr>
            <p:ph type="title" hasCustomPrompt="1"/>
          </p:nvPr>
        </p:nvSpPr>
        <p:spPr>
          <a:xfrm>
            <a:off x="1001359" y="114650"/>
            <a:ext cx="4745725" cy="342551"/>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defRPr sz="2200" cap="all" baseline="0"/>
            </a:lvl1pPr>
          </a:lstStyle>
          <a:p>
            <a:r>
              <a:rPr lang="en-GB"/>
              <a:t>TITLE TEXT</a:t>
            </a:r>
            <a:endParaRPr/>
          </a:p>
        </p:txBody>
      </p:sp>
      <p:sp>
        <p:nvSpPr>
          <p:cNvPr id="26" name="Text Placeholder 15">
            <a:extLst>
              <a:ext uri="{FF2B5EF4-FFF2-40B4-BE49-F238E27FC236}">
                <a16:creationId xmlns:a16="http://schemas.microsoft.com/office/drawing/2014/main" id="{DB62ACE9-12EE-4118-BBBA-C1A4F1992B82}"/>
              </a:ext>
            </a:extLst>
          </p:cNvPr>
          <p:cNvSpPr>
            <a:spLocks noGrp="1"/>
          </p:cNvSpPr>
          <p:nvPr>
            <p:ph type="body" sz="quarter" idx="13" hasCustomPrompt="1"/>
          </p:nvPr>
        </p:nvSpPr>
        <p:spPr>
          <a:xfrm>
            <a:off x="1001253" y="547688"/>
            <a:ext cx="4745831" cy="219075"/>
          </a:xfrm>
        </p:spPr>
        <p:txBody>
          <a:bodyPr/>
          <a:lstStyle>
            <a:lvl1pPr>
              <a:defRPr/>
            </a:lvl1pPr>
          </a:lstStyle>
          <a:p>
            <a:pPr lvl="0"/>
            <a:r>
              <a:rPr lang="en-US"/>
              <a:t>Section</a:t>
            </a:r>
            <a:endParaRPr lang="en-GB"/>
          </a:p>
        </p:txBody>
      </p:sp>
    </p:spTree>
    <p:extLst>
      <p:ext uri="{BB962C8B-B14F-4D97-AF65-F5344CB8AC3E}">
        <p14:creationId xmlns:p14="http://schemas.microsoft.com/office/powerpoint/2010/main" val="227881436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5" name="Slide Number Placeholder 5"/>
          <p:cNvSpPr>
            <a:spLocks noGrp="1" noChangeAspect="1"/>
          </p:cNvSpPr>
          <p:nvPr>
            <p:ph type="sldNum" sz="quarter" idx="4"/>
          </p:nvPr>
        </p:nvSpPr>
        <p:spPr>
          <a:xfrm>
            <a:off x="11896501" y="6699976"/>
            <a:ext cx="288000" cy="153889"/>
          </a:xfrm>
          <a:prstGeom prst="rect">
            <a:avLst/>
          </a:prstGeom>
          <a:noFill/>
          <a:ln>
            <a:noFill/>
          </a:ln>
        </p:spPr>
        <p:txBody>
          <a:bodyPr vert="horz" lIns="0" tIns="0" rIns="0" bIns="0" rtlCol="0" anchor="ctr"/>
          <a:lstStyle>
            <a:lvl1pPr algn="ctr">
              <a:defRPr sz="1000" b="1">
                <a:solidFill>
                  <a:schemeClr val="tx1"/>
                </a:solidFill>
              </a:defRPr>
            </a:lvl1pPr>
          </a:lstStyle>
          <a:p>
            <a:fld id="{C455C584-B411-40F3-BA40-F2FEBD92526F}" type="slidenum">
              <a:rPr lang="en-GB" smtClean="0"/>
              <a:pPr/>
              <a:t>‹#›</a:t>
            </a:fld>
            <a:endParaRPr lang="en-GB"/>
          </a:p>
        </p:txBody>
      </p:sp>
      <p:sp>
        <p:nvSpPr>
          <p:cNvPr id="8" name="Shape 2">
            <a:extLst>
              <a:ext uri="{FF2B5EF4-FFF2-40B4-BE49-F238E27FC236}">
                <a16:creationId xmlns:a16="http://schemas.microsoft.com/office/drawing/2014/main" id="{0ABD64D6-F65C-4A39-A349-86D3DD55B541}"/>
              </a:ext>
            </a:extLst>
          </p:cNvPr>
          <p:cNvSpPr>
            <a:spLocks noGrp="1"/>
          </p:cNvSpPr>
          <p:nvPr>
            <p:ph type="title" hasCustomPrompt="1"/>
          </p:nvPr>
        </p:nvSpPr>
        <p:spPr>
          <a:xfrm>
            <a:off x="1001359" y="114650"/>
            <a:ext cx="4745725" cy="342551"/>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defRPr sz="2200" cap="all" baseline="0"/>
            </a:lvl1pPr>
          </a:lstStyle>
          <a:p>
            <a:r>
              <a:rPr lang="en-GB"/>
              <a:t>TITLE TEXT</a:t>
            </a:r>
            <a:endParaRPr/>
          </a:p>
        </p:txBody>
      </p:sp>
      <p:sp>
        <p:nvSpPr>
          <p:cNvPr id="9" name="Text Placeholder 15">
            <a:extLst>
              <a:ext uri="{FF2B5EF4-FFF2-40B4-BE49-F238E27FC236}">
                <a16:creationId xmlns:a16="http://schemas.microsoft.com/office/drawing/2014/main" id="{41AF6A05-199D-4AEE-8C71-2FA540EDAC6F}"/>
              </a:ext>
            </a:extLst>
          </p:cNvPr>
          <p:cNvSpPr>
            <a:spLocks noGrp="1"/>
          </p:cNvSpPr>
          <p:nvPr>
            <p:ph type="body" sz="quarter" idx="13" hasCustomPrompt="1"/>
          </p:nvPr>
        </p:nvSpPr>
        <p:spPr>
          <a:xfrm>
            <a:off x="1001253" y="547688"/>
            <a:ext cx="4745831" cy="219075"/>
          </a:xfrm>
        </p:spPr>
        <p:txBody>
          <a:bodyPr/>
          <a:lstStyle>
            <a:lvl1pPr>
              <a:defRPr/>
            </a:lvl1pPr>
          </a:lstStyle>
          <a:p>
            <a:pPr lvl="0"/>
            <a:r>
              <a:rPr lang="en-US"/>
              <a:t>Section</a:t>
            </a:r>
            <a:endParaRPr lang="en-GB"/>
          </a:p>
        </p:txBody>
      </p:sp>
    </p:spTree>
    <p:extLst>
      <p:ext uri="{BB962C8B-B14F-4D97-AF65-F5344CB8AC3E}">
        <p14:creationId xmlns:p14="http://schemas.microsoft.com/office/powerpoint/2010/main" val="3171648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_Strapline">
    <p:spTree>
      <p:nvGrpSpPr>
        <p:cNvPr id="1" name=""/>
        <p:cNvGrpSpPr/>
        <p:nvPr/>
      </p:nvGrpSpPr>
      <p:grpSpPr>
        <a:xfrm>
          <a:off x="0" y="0"/>
          <a:ext cx="0" cy="0"/>
          <a:chOff x="0" y="0"/>
          <a:chExt cx="0" cy="0"/>
        </a:xfrm>
      </p:grpSpPr>
      <p:sp>
        <p:nvSpPr>
          <p:cNvPr id="7" name="Slide Number Placeholder 5"/>
          <p:cNvSpPr>
            <a:spLocks noGrp="1" noChangeAspect="1"/>
          </p:cNvSpPr>
          <p:nvPr>
            <p:ph type="sldNum" sz="quarter" idx="4"/>
          </p:nvPr>
        </p:nvSpPr>
        <p:spPr>
          <a:xfrm>
            <a:off x="11896501" y="6699976"/>
            <a:ext cx="288000" cy="153889"/>
          </a:xfrm>
          <a:prstGeom prst="rect">
            <a:avLst/>
          </a:prstGeom>
          <a:noFill/>
          <a:ln>
            <a:noFill/>
          </a:ln>
        </p:spPr>
        <p:txBody>
          <a:bodyPr vert="horz" lIns="0" tIns="0" rIns="0" bIns="0" rtlCol="0" anchor="ctr"/>
          <a:lstStyle>
            <a:lvl1pPr algn="ctr">
              <a:defRPr sz="1000" b="1">
                <a:solidFill>
                  <a:schemeClr val="tx1"/>
                </a:solidFill>
              </a:defRPr>
            </a:lvl1pPr>
          </a:lstStyle>
          <a:p>
            <a:fld id="{C455C584-B411-40F3-BA40-F2FEBD92526F}" type="slidenum">
              <a:rPr lang="en-GB" smtClean="0"/>
              <a:pPr/>
              <a:t>‹#›</a:t>
            </a:fld>
            <a:endParaRPr lang="en-GB"/>
          </a:p>
        </p:txBody>
      </p:sp>
      <p:sp>
        <p:nvSpPr>
          <p:cNvPr id="8" name="Shape 2">
            <a:extLst>
              <a:ext uri="{FF2B5EF4-FFF2-40B4-BE49-F238E27FC236}">
                <a16:creationId xmlns:a16="http://schemas.microsoft.com/office/drawing/2014/main" id="{3AADC6E6-BE2A-48D8-8128-A592A4CACCAC}"/>
              </a:ext>
            </a:extLst>
          </p:cNvPr>
          <p:cNvSpPr>
            <a:spLocks noGrp="1"/>
          </p:cNvSpPr>
          <p:nvPr>
            <p:ph type="title" hasCustomPrompt="1"/>
          </p:nvPr>
        </p:nvSpPr>
        <p:spPr>
          <a:xfrm>
            <a:off x="1001359" y="114650"/>
            <a:ext cx="4745725" cy="342551"/>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defRPr sz="2200" cap="all" baseline="0"/>
            </a:lvl1pPr>
          </a:lstStyle>
          <a:p>
            <a:r>
              <a:rPr lang="en-GB"/>
              <a:t>TITLE TEXT</a:t>
            </a:r>
            <a:endParaRPr/>
          </a:p>
        </p:txBody>
      </p:sp>
      <p:sp>
        <p:nvSpPr>
          <p:cNvPr id="9" name="Text Placeholder 15">
            <a:extLst>
              <a:ext uri="{FF2B5EF4-FFF2-40B4-BE49-F238E27FC236}">
                <a16:creationId xmlns:a16="http://schemas.microsoft.com/office/drawing/2014/main" id="{F089972D-0AEE-41CE-9622-3F2FFCF01D24}"/>
              </a:ext>
            </a:extLst>
          </p:cNvPr>
          <p:cNvSpPr>
            <a:spLocks noGrp="1"/>
          </p:cNvSpPr>
          <p:nvPr>
            <p:ph type="body" sz="quarter" idx="13" hasCustomPrompt="1"/>
          </p:nvPr>
        </p:nvSpPr>
        <p:spPr>
          <a:xfrm>
            <a:off x="1001253" y="547688"/>
            <a:ext cx="4745831" cy="219075"/>
          </a:xfrm>
        </p:spPr>
        <p:txBody>
          <a:bodyPr/>
          <a:lstStyle>
            <a:lvl1pPr>
              <a:defRPr/>
            </a:lvl1pPr>
          </a:lstStyle>
          <a:p>
            <a:pPr lvl="0"/>
            <a:r>
              <a:rPr lang="en-US"/>
              <a:t>Section</a:t>
            </a:r>
            <a:endParaRPr lang="en-GB"/>
          </a:p>
        </p:txBody>
      </p:sp>
    </p:spTree>
    <p:extLst>
      <p:ext uri="{BB962C8B-B14F-4D97-AF65-F5344CB8AC3E}">
        <p14:creationId xmlns:p14="http://schemas.microsoft.com/office/powerpoint/2010/main" val="37693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17F52-D0CA-E84E-8F23-D16845223B9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4795697C-BE5E-AD41-9BBA-CE29161024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2D21533-1E4F-8E45-B011-91666332D2FC}"/>
              </a:ext>
            </a:extLst>
          </p:cNvPr>
          <p:cNvSpPr>
            <a:spLocks noGrp="1"/>
          </p:cNvSpPr>
          <p:nvPr>
            <p:ph type="dt" sz="half" idx="10"/>
          </p:nvPr>
        </p:nvSpPr>
        <p:spPr/>
        <p:txBody>
          <a:bodyPr/>
          <a:lstStyle/>
          <a:p>
            <a:fld id="{E481A26F-623F-4305-A04E-A12865FC6C32}" type="datetime1">
              <a:rPr lang="en-GB" smtClean="0"/>
              <a:t>22/11/2023</a:t>
            </a:fld>
            <a:endParaRPr lang="en-GB"/>
          </a:p>
        </p:txBody>
      </p:sp>
      <p:sp>
        <p:nvSpPr>
          <p:cNvPr id="5" name="Footer Placeholder 4">
            <a:extLst>
              <a:ext uri="{FF2B5EF4-FFF2-40B4-BE49-F238E27FC236}">
                <a16:creationId xmlns:a16="http://schemas.microsoft.com/office/drawing/2014/main" id="{438FF0DC-AC57-024D-899C-179FB46243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1706BC-8FA1-CF45-B7F7-0C7D22AC6510}"/>
              </a:ext>
            </a:extLst>
          </p:cNvPr>
          <p:cNvSpPr>
            <a:spLocks noGrp="1"/>
          </p:cNvSpPr>
          <p:nvPr>
            <p:ph type="sldNum" sz="quarter" idx="12"/>
          </p:nvPr>
        </p:nvSpPr>
        <p:spPr/>
        <p:txBody>
          <a:bodyPr/>
          <a:lstStyle/>
          <a:p>
            <a:fld id="{233AC238-61B2-B344-ADED-5775B1D75F98}" type="slidenum">
              <a:rPr lang="en-GB" smtClean="0"/>
              <a:t>‹#›</a:t>
            </a:fld>
            <a:endParaRPr lang="en-GB"/>
          </a:p>
        </p:txBody>
      </p:sp>
    </p:spTree>
    <p:extLst>
      <p:ext uri="{BB962C8B-B14F-4D97-AF65-F5344CB8AC3E}">
        <p14:creationId xmlns:p14="http://schemas.microsoft.com/office/powerpoint/2010/main" val="35637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C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450717" y="1139707"/>
            <a:ext cx="8917096" cy="1088418"/>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p>
            <a:r>
              <a:t>Title Text</a:t>
            </a:r>
          </a:p>
        </p:txBody>
      </p:sp>
      <p:sp>
        <p:nvSpPr>
          <p:cNvPr id="3" name="Shape 3"/>
          <p:cNvSpPr>
            <a:spLocks noGrp="1"/>
          </p:cNvSpPr>
          <p:nvPr>
            <p:ph type="body" idx="1"/>
          </p:nvPr>
        </p:nvSpPr>
        <p:spPr>
          <a:xfrm>
            <a:off x="1452198" y="2315022"/>
            <a:ext cx="8917099" cy="3509647"/>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p>
            <a:r>
              <a:t>Body Level One</a:t>
            </a:r>
          </a:p>
          <a:p>
            <a:pPr lvl="1"/>
            <a:r>
              <a:t>Body Level Two</a:t>
            </a:r>
          </a:p>
          <a:p>
            <a:pPr lvl="2"/>
            <a:r>
              <a:t>Body Level Three</a:t>
            </a:r>
          </a:p>
          <a:p>
            <a:pPr lvl="3"/>
            <a:r>
              <a:t>Body Level Four</a:t>
            </a:r>
          </a:p>
          <a:p>
            <a:pPr lvl="4"/>
            <a:r>
              <a:t>Body Level Five</a:t>
            </a:r>
          </a:p>
        </p:txBody>
      </p:sp>
      <p:cxnSp>
        <p:nvCxnSpPr>
          <p:cNvPr id="56" name="Straight Connector 55">
            <a:extLst>
              <a:ext uri="{FF2B5EF4-FFF2-40B4-BE49-F238E27FC236}">
                <a16:creationId xmlns:a16="http://schemas.microsoft.com/office/drawing/2014/main" id="{A199B18E-85DC-455E-81E3-6DB967B83CB3}"/>
              </a:ext>
            </a:extLst>
          </p:cNvPr>
          <p:cNvCxnSpPr>
            <a:cxnSpLocks/>
          </p:cNvCxnSpPr>
          <p:nvPr userDrawn="1"/>
        </p:nvCxnSpPr>
        <p:spPr>
          <a:xfrm>
            <a:off x="445575" y="800056"/>
            <a:ext cx="0" cy="1902504"/>
          </a:xfrm>
          <a:prstGeom prst="line">
            <a:avLst/>
          </a:prstGeom>
          <a:noFill/>
          <a:ln w="57150" cap="flat">
            <a:solidFill>
              <a:srgbClr val="1E180E">
                <a:alpha val="30196"/>
              </a:srgbClr>
            </a:solidFill>
            <a:prstDash val="solid"/>
            <a:miter lim="400000"/>
          </a:ln>
          <a:effectLst/>
          <a:sp3d/>
        </p:spPr>
        <p:style>
          <a:lnRef idx="0">
            <a:scrgbClr r="0" g="0" b="0"/>
          </a:lnRef>
          <a:fillRef idx="0">
            <a:scrgbClr r="0" g="0" b="0"/>
          </a:fillRef>
          <a:effectRef idx="0">
            <a:scrgbClr r="0" g="0" b="0"/>
          </a:effectRef>
          <a:fontRef idx="none"/>
        </p:style>
      </p:cxnSp>
      <p:cxnSp>
        <p:nvCxnSpPr>
          <p:cNvPr id="18" name="Straight Connector 17">
            <a:extLst>
              <a:ext uri="{FF2B5EF4-FFF2-40B4-BE49-F238E27FC236}">
                <a16:creationId xmlns:a16="http://schemas.microsoft.com/office/drawing/2014/main" id="{329C4471-71D4-4160-9FA0-1CA164C58B69}"/>
              </a:ext>
            </a:extLst>
          </p:cNvPr>
          <p:cNvCxnSpPr>
            <a:cxnSpLocks/>
          </p:cNvCxnSpPr>
          <p:nvPr userDrawn="1"/>
        </p:nvCxnSpPr>
        <p:spPr>
          <a:xfrm>
            <a:off x="967737" y="427507"/>
            <a:ext cx="9401559" cy="0"/>
          </a:xfrm>
          <a:prstGeom prst="line">
            <a:avLst/>
          </a:prstGeom>
          <a:noFill/>
          <a:ln w="57150" cap="flat">
            <a:solidFill>
              <a:srgbClr val="1E180E">
                <a:alpha val="30196"/>
              </a:srgbClr>
            </a:solidFill>
            <a:prstDash val="solid"/>
            <a:miter lim="400000"/>
          </a:ln>
          <a:effectLst/>
          <a:sp3d/>
        </p:spPr>
        <p:style>
          <a:lnRef idx="0">
            <a:scrgbClr r="0" g="0" b="0"/>
          </a:lnRef>
          <a:fillRef idx="0">
            <a:scrgbClr r="0" g="0" b="0"/>
          </a:fillRef>
          <a:effectRef idx="0">
            <a:scrgbClr r="0" g="0" b="0"/>
          </a:effectRef>
          <a:fontRef idx="none"/>
        </p:style>
      </p:cxnSp>
      <p:sp>
        <p:nvSpPr>
          <p:cNvPr id="4" name="Rectangle 3">
            <a:extLst>
              <a:ext uri="{FF2B5EF4-FFF2-40B4-BE49-F238E27FC236}">
                <a16:creationId xmlns:a16="http://schemas.microsoft.com/office/drawing/2014/main" id="{BA72CBF9-0313-4B80-8310-BF636B7CB6A6}"/>
              </a:ext>
            </a:extLst>
          </p:cNvPr>
          <p:cNvSpPr/>
          <p:nvPr userDrawn="1"/>
        </p:nvSpPr>
        <p:spPr>
          <a:xfrm>
            <a:off x="-714375" y="395238"/>
            <a:ext cx="352425" cy="269304"/>
          </a:xfrm>
          <a:prstGeom prst="rect">
            <a:avLst/>
          </a:prstGeom>
          <a:solidFill>
            <a:schemeClr val="bg1"/>
          </a:solidFill>
          <a:ln w="3175" cap="flat">
            <a:noFill/>
            <a:miter lim="400000"/>
          </a:ln>
          <a:effectLst>
            <a:outerShdw blurRad="12700" dist="127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GB" sz="15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4" name="Rectangle 13">
            <a:extLst>
              <a:ext uri="{FF2B5EF4-FFF2-40B4-BE49-F238E27FC236}">
                <a16:creationId xmlns:a16="http://schemas.microsoft.com/office/drawing/2014/main" id="{FC2B1644-75DA-40E2-AF05-002CB8880E25}"/>
              </a:ext>
            </a:extLst>
          </p:cNvPr>
          <p:cNvSpPr/>
          <p:nvPr userDrawn="1"/>
        </p:nvSpPr>
        <p:spPr>
          <a:xfrm>
            <a:off x="-714375" y="836367"/>
            <a:ext cx="352425" cy="269304"/>
          </a:xfrm>
          <a:prstGeom prst="rect">
            <a:avLst/>
          </a:prstGeom>
          <a:solidFill>
            <a:schemeClr val="tx2"/>
          </a:solidFill>
          <a:ln w="3175" cap="flat">
            <a:noFill/>
            <a:miter lim="400000"/>
          </a:ln>
          <a:effectLst>
            <a:outerShdw blurRad="12700" dist="127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GB" sz="15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5" name="Rectangle 14">
            <a:extLst>
              <a:ext uri="{FF2B5EF4-FFF2-40B4-BE49-F238E27FC236}">
                <a16:creationId xmlns:a16="http://schemas.microsoft.com/office/drawing/2014/main" id="{038A542E-FB3E-43E5-AA03-647A0B923226}"/>
              </a:ext>
            </a:extLst>
          </p:cNvPr>
          <p:cNvSpPr/>
          <p:nvPr userDrawn="1"/>
        </p:nvSpPr>
        <p:spPr>
          <a:xfrm>
            <a:off x="-714375" y="1277497"/>
            <a:ext cx="352425" cy="269304"/>
          </a:xfrm>
          <a:prstGeom prst="rect">
            <a:avLst/>
          </a:prstGeom>
          <a:solidFill>
            <a:schemeClr val="accent1"/>
          </a:solidFill>
          <a:ln w="3175" cap="flat">
            <a:noFill/>
            <a:miter lim="400000"/>
          </a:ln>
          <a:effectLst>
            <a:outerShdw blurRad="12700" dist="127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GB" sz="15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6" name="Rectangle 15">
            <a:extLst>
              <a:ext uri="{FF2B5EF4-FFF2-40B4-BE49-F238E27FC236}">
                <a16:creationId xmlns:a16="http://schemas.microsoft.com/office/drawing/2014/main" id="{331727FF-E25E-4B5F-BEE7-D4B19F2B704D}"/>
              </a:ext>
            </a:extLst>
          </p:cNvPr>
          <p:cNvSpPr/>
          <p:nvPr userDrawn="1"/>
        </p:nvSpPr>
        <p:spPr>
          <a:xfrm>
            <a:off x="-714375" y="1718626"/>
            <a:ext cx="352425" cy="269304"/>
          </a:xfrm>
          <a:prstGeom prst="rect">
            <a:avLst/>
          </a:prstGeom>
          <a:solidFill>
            <a:schemeClr val="accent2"/>
          </a:solidFill>
          <a:ln w="3175" cap="flat">
            <a:noFill/>
            <a:miter lim="400000"/>
          </a:ln>
          <a:effectLst>
            <a:outerShdw blurRad="12700" dist="127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GB" sz="15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7" name="Rectangle 16">
            <a:extLst>
              <a:ext uri="{FF2B5EF4-FFF2-40B4-BE49-F238E27FC236}">
                <a16:creationId xmlns:a16="http://schemas.microsoft.com/office/drawing/2014/main" id="{52ABA3A6-C759-4C3A-A58D-7887DBDBA7F4}"/>
              </a:ext>
            </a:extLst>
          </p:cNvPr>
          <p:cNvSpPr/>
          <p:nvPr userDrawn="1"/>
        </p:nvSpPr>
        <p:spPr>
          <a:xfrm>
            <a:off x="-714375" y="2159756"/>
            <a:ext cx="352425" cy="269304"/>
          </a:xfrm>
          <a:prstGeom prst="rect">
            <a:avLst/>
          </a:prstGeom>
          <a:solidFill>
            <a:schemeClr val="accent3"/>
          </a:solidFill>
          <a:ln w="3175" cap="flat">
            <a:noFill/>
            <a:miter lim="400000"/>
          </a:ln>
          <a:effectLst>
            <a:outerShdw blurRad="12700" dist="127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GB" sz="15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9" name="Rectangle 18">
            <a:extLst>
              <a:ext uri="{FF2B5EF4-FFF2-40B4-BE49-F238E27FC236}">
                <a16:creationId xmlns:a16="http://schemas.microsoft.com/office/drawing/2014/main" id="{DD0E2497-AC38-4A20-B19A-FB6385253035}"/>
              </a:ext>
            </a:extLst>
          </p:cNvPr>
          <p:cNvSpPr/>
          <p:nvPr userDrawn="1"/>
        </p:nvSpPr>
        <p:spPr>
          <a:xfrm>
            <a:off x="-714375" y="2600885"/>
            <a:ext cx="352425" cy="269304"/>
          </a:xfrm>
          <a:prstGeom prst="rect">
            <a:avLst/>
          </a:prstGeom>
          <a:solidFill>
            <a:schemeClr val="accent4"/>
          </a:solidFill>
          <a:ln w="3175" cap="flat">
            <a:noFill/>
            <a:miter lim="400000"/>
          </a:ln>
          <a:effectLst>
            <a:outerShdw blurRad="12700" dist="127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GB" sz="15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20" name="Rectangle 19">
            <a:extLst>
              <a:ext uri="{FF2B5EF4-FFF2-40B4-BE49-F238E27FC236}">
                <a16:creationId xmlns:a16="http://schemas.microsoft.com/office/drawing/2014/main" id="{ACD0A0F6-002D-4110-9BF0-765E8A914FF7}"/>
              </a:ext>
            </a:extLst>
          </p:cNvPr>
          <p:cNvSpPr/>
          <p:nvPr userDrawn="1"/>
        </p:nvSpPr>
        <p:spPr>
          <a:xfrm>
            <a:off x="-714375" y="3042015"/>
            <a:ext cx="352425" cy="269304"/>
          </a:xfrm>
          <a:prstGeom prst="rect">
            <a:avLst/>
          </a:prstGeom>
          <a:solidFill>
            <a:schemeClr val="accent5"/>
          </a:solidFill>
          <a:ln w="3175" cap="flat">
            <a:noFill/>
            <a:miter lim="400000"/>
          </a:ln>
          <a:effectLst>
            <a:outerShdw blurRad="12700" dist="127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GB" sz="15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21" name="Rectangle 20">
            <a:extLst>
              <a:ext uri="{FF2B5EF4-FFF2-40B4-BE49-F238E27FC236}">
                <a16:creationId xmlns:a16="http://schemas.microsoft.com/office/drawing/2014/main" id="{82A84658-4A0B-46F9-B39C-3EBE99B9BC6F}"/>
              </a:ext>
            </a:extLst>
          </p:cNvPr>
          <p:cNvSpPr/>
          <p:nvPr userDrawn="1"/>
        </p:nvSpPr>
        <p:spPr>
          <a:xfrm>
            <a:off x="-714375" y="3483144"/>
            <a:ext cx="352425" cy="269304"/>
          </a:xfrm>
          <a:prstGeom prst="rect">
            <a:avLst/>
          </a:prstGeom>
          <a:solidFill>
            <a:schemeClr val="accent6"/>
          </a:solidFill>
          <a:ln w="3175" cap="flat">
            <a:noFill/>
            <a:miter lim="400000"/>
          </a:ln>
          <a:effectLst>
            <a:outerShdw blurRad="12700" dist="127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9050" tIns="19050" rIns="19050" bIns="19050" numCol="1" spcCol="38100" rtlCol="0" anchor="ctr">
            <a:spAutoFit/>
          </a:bodyPr>
          <a:lstStyle/>
          <a:p>
            <a:pPr marL="0" marR="0" indent="0" algn="ctr" defTabSz="412750" rtl="0" fontAlgn="auto" latinLnBrk="0" hangingPunct="0">
              <a:lnSpc>
                <a:spcPct val="100000"/>
              </a:lnSpc>
              <a:spcBef>
                <a:spcPts val="0"/>
              </a:spcBef>
              <a:spcAft>
                <a:spcPts val="0"/>
              </a:spcAft>
              <a:buClrTx/>
              <a:buSzTx/>
              <a:buFontTx/>
              <a:buNone/>
              <a:tabLst/>
            </a:pPr>
            <a:endParaRPr kumimoji="0" lang="en-GB" sz="15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24" name="Shape 8">
            <a:extLst>
              <a:ext uri="{FF2B5EF4-FFF2-40B4-BE49-F238E27FC236}">
                <a16:creationId xmlns:a16="http://schemas.microsoft.com/office/drawing/2014/main" id="{2F0C5004-FEA5-46AB-B043-8EE2DCAC04C6}"/>
              </a:ext>
            </a:extLst>
          </p:cNvPr>
          <p:cNvSpPr>
            <a:spLocks noGrp="1"/>
          </p:cNvSpPr>
          <p:nvPr>
            <p:ph type="sldNum" sz="quarter" idx="4"/>
          </p:nvPr>
        </p:nvSpPr>
        <p:spPr>
          <a:xfrm>
            <a:off x="270822" y="427506"/>
            <a:ext cx="522162" cy="353943"/>
          </a:xfrm>
          <a:prstGeom prst="rect">
            <a:avLst/>
          </a:prstGeom>
          <a:ln w="3175">
            <a:miter lim="400000"/>
          </a:ln>
        </p:spPr>
        <p:txBody>
          <a:bodyPr wrap="square" lIns="38100" tIns="38100" rIns="38100" bIns="38100">
            <a:spAutoFit/>
          </a:bodyPr>
          <a:lstStyle>
            <a:lvl1pPr algn="ctr">
              <a:defRPr cap="all" spc="250">
                <a:solidFill>
                  <a:srgbClr val="3A3B39"/>
                </a:solidFill>
                <a:latin typeface="+mn-lt"/>
                <a:ea typeface="Bebas"/>
                <a:cs typeface="Bebas"/>
                <a:sym typeface="Bebas"/>
              </a:defRPr>
            </a:lvl1pPr>
          </a:lstStyle>
          <a:p>
            <a:fld id="{86CB4B4D-7CA3-9044-876B-883B54F8677D}" type="slidenum">
              <a:rPr lang="en-GB" smtClean="0"/>
              <a:pPr/>
              <a:t>‹#›</a:t>
            </a:fld>
            <a:endParaRPr lang="en-GB"/>
          </a:p>
        </p:txBody>
      </p:sp>
      <p:pic>
        <p:nvPicPr>
          <p:cNvPr id="8" name="Picture 7" descr="A picture containing text&#10;&#10;Description automatically generated">
            <a:extLst>
              <a:ext uri="{FF2B5EF4-FFF2-40B4-BE49-F238E27FC236}">
                <a16:creationId xmlns:a16="http://schemas.microsoft.com/office/drawing/2014/main" id="{9144D9EC-213F-F07B-9AA1-0A189E1DD2A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571679" y="244164"/>
            <a:ext cx="1349500" cy="366685"/>
          </a:xfrm>
          <a:prstGeom prst="rect">
            <a:avLst/>
          </a:prstGeom>
        </p:spPr>
      </p:pic>
    </p:spTree>
    <p:extLst>
      <p:ext uri="{BB962C8B-B14F-4D97-AF65-F5344CB8AC3E}">
        <p14:creationId xmlns:p14="http://schemas.microsoft.com/office/powerpoint/2010/main" val="2640319555"/>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1" r:id="rId8"/>
    <p:sldLayoutId id="2147483722" r:id="rId9"/>
    <p:sldLayoutId id="2147483723" r:id="rId10"/>
    <p:sldLayoutId id="2147483724" r:id="rId11"/>
  </p:sldLayoutIdLst>
  <p:transition spd="med"/>
  <p:hf hdr="0" ftr="0" dt="0"/>
  <p:txStyles>
    <p:titleStyle>
      <a:lvl1pPr marL="0" marR="0" indent="0" algn="l" defTabSz="412750" rtl="0" latinLnBrk="0">
        <a:lnSpc>
          <a:spcPct val="80000"/>
        </a:lnSpc>
        <a:spcBef>
          <a:spcPts val="0"/>
        </a:spcBef>
        <a:spcAft>
          <a:spcPts val="0"/>
        </a:spcAft>
        <a:buClrTx/>
        <a:buSzTx/>
        <a:buFontTx/>
        <a:buNone/>
        <a:tabLst/>
        <a:defRPr sz="5000" b="0" i="0" u="none" strike="noStrike" cap="none" spc="0" baseline="0">
          <a:ln>
            <a:noFill/>
          </a:ln>
          <a:solidFill>
            <a:srgbClr val="454854"/>
          </a:solidFill>
          <a:uFillTx/>
          <a:latin typeface="+mj-lt"/>
          <a:ea typeface="Bebas"/>
          <a:cs typeface="Bebas"/>
          <a:sym typeface="Bebas"/>
        </a:defRPr>
      </a:lvl1pPr>
      <a:lvl2pPr marL="0" marR="0" indent="114300" algn="l" defTabSz="412750" rtl="0" latinLnBrk="0">
        <a:lnSpc>
          <a:spcPct val="80000"/>
        </a:lnSpc>
        <a:spcBef>
          <a:spcPts val="0"/>
        </a:spcBef>
        <a:spcAft>
          <a:spcPts val="0"/>
        </a:spcAft>
        <a:buClrTx/>
        <a:buSzTx/>
        <a:buFontTx/>
        <a:buNone/>
        <a:tabLst/>
        <a:defRPr sz="5000" b="0" i="0" u="none" strike="noStrike" cap="none" spc="0" baseline="0">
          <a:ln>
            <a:noFill/>
          </a:ln>
          <a:solidFill>
            <a:srgbClr val="3A3B39"/>
          </a:solidFill>
          <a:uFillTx/>
          <a:latin typeface="Bebas"/>
          <a:ea typeface="Bebas"/>
          <a:cs typeface="Bebas"/>
          <a:sym typeface="Bebas"/>
        </a:defRPr>
      </a:lvl2pPr>
      <a:lvl3pPr marL="0" marR="0" indent="228600" algn="l" defTabSz="412750" rtl="0" latinLnBrk="0">
        <a:lnSpc>
          <a:spcPct val="80000"/>
        </a:lnSpc>
        <a:spcBef>
          <a:spcPts val="0"/>
        </a:spcBef>
        <a:spcAft>
          <a:spcPts val="0"/>
        </a:spcAft>
        <a:buClrTx/>
        <a:buSzTx/>
        <a:buFontTx/>
        <a:buNone/>
        <a:tabLst/>
        <a:defRPr sz="5000" b="0" i="0" u="none" strike="noStrike" cap="none" spc="0" baseline="0">
          <a:ln>
            <a:noFill/>
          </a:ln>
          <a:solidFill>
            <a:srgbClr val="3A3B39"/>
          </a:solidFill>
          <a:uFillTx/>
          <a:latin typeface="Bebas"/>
          <a:ea typeface="Bebas"/>
          <a:cs typeface="Bebas"/>
          <a:sym typeface="Bebas"/>
        </a:defRPr>
      </a:lvl3pPr>
      <a:lvl4pPr marL="0" marR="0" indent="342900" algn="l" defTabSz="412750" rtl="0" latinLnBrk="0">
        <a:lnSpc>
          <a:spcPct val="80000"/>
        </a:lnSpc>
        <a:spcBef>
          <a:spcPts val="0"/>
        </a:spcBef>
        <a:spcAft>
          <a:spcPts val="0"/>
        </a:spcAft>
        <a:buClrTx/>
        <a:buSzTx/>
        <a:buFontTx/>
        <a:buNone/>
        <a:tabLst/>
        <a:defRPr sz="5000" b="0" i="0" u="none" strike="noStrike" cap="none" spc="0" baseline="0">
          <a:ln>
            <a:noFill/>
          </a:ln>
          <a:solidFill>
            <a:srgbClr val="3A3B39"/>
          </a:solidFill>
          <a:uFillTx/>
          <a:latin typeface="Bebas"/>
          <a:ea typeface="Bebas"/>
          <a:cs typeface="Bebas"/>
          <a:sym typeface="Bebas"/>
        </a:defRPr>
      </a:lvl4pPr>
      <a:lvl5pPr marL="0" marR="0" indent="457200" algn="l" defTabSz="412750" rtl="0" latinLnBrk="0">
        <a:lnSpc>
          <a:spcPct val="80000"/>
        </a:lnSpc>
        <a:spcBef>
          <a:spcPts val="0"/>
        </a:spcBef>
        <a:spcAft>
          <a:spcPts val="0"/>
        </a:spcAft>
        <a:buClrTx/>
        <a:buSzTx/>
        <a:buFontTx/>
        <a:buNone/>
        <a:tabLst/>
        <a:defRPr sz="5000" b="0" i="0" u="none" strike="noStrike" cap="none" spc="0" baseline="0">
          <a:ln>
            <a:noFill/>
          </a:ln>
          <a:solidFill>
            <a:srgbClr val="3A3B39"/>
          </a:solidFill>
          <a:uFillTx/>
          <a:latin typeface="Bebas"/>
          <a:ea typeface="Bebas"/>
          <a:cs typeface="Bebas"/>
          <a:sym typeface="Bebas"/>
        </a:defRPr>
      </a:lvl5pPr>
      <a:lvl6pPr marL="0" marR="0" indent="571500" algn="l" defTabSz="412750" rtl="0" latinLnBrk="0">
        <a:lnSpc>
          <a:spcPct val="80000"/>
        </a:lnSpc>
        <a:spcBef>
          <a:spcPts val="0"/>
        </a:spcBef>
        <a:spcAft>
          <a:spcPts val="0"/>
        </a:spcAft>
        <a:buClrTx/>
        <a:buSzTx/>
        <a:buFontTx/>
        <a:buNone/>
        <a:tabLst/>
        <a:defRPr sz="5000" b="0" i="0" u="none" strike="noStrike" cap="none" spc="0" baseline="0">
          <a:ln>
            <a:noFill/>
          </a:ln>
          <a:solidFill>
            <a:srgbClr val="3A3B39"/>
          </a:solidFill>
          <a:uFillTx/>
          <a:latin typeface="Bebas"/>
          <a:ea typeface="Bebas"/>
          <a:cs typeface="Bebas"/>
          <a:sym typeface="Bebas"/>
        </a:defRPr>
      </a:lvl6pPr>
      <a:lvl7pPr marL="0" marR="0" indent="685800" algn="l" defTabSz="412750" rtl="0" latinLnBrk="0">
        <a:lnSpc>
          <a:spcPct val="80000"/>
        </a:lnSpc>
        <a:spcBef>
          <a:spcPts val="0"/>
        </a:spcBef>
        <a:spcAft>
          <a:spcPts val="0"/>
        </a:spcAft>
        <a:buClrTx/>
        <a:buSzTx/>
        <a:buFontTx/>
        <a:buNone/>
        <a:tabLst/>
        <a:defRPr sz="5000" b="0" i="0" u="none" strike="noStrike" cap="none" spc="0" baseline="0">
          <a:ln>
            <a:noFill/>
          </a:ln>
          <a:solidFill>
            <a:srgbClr val="3A3B39"/>
          </a:solidFill>
          <a:uFillTx/>
          <a:latin typeface="Bebas"/>
          <a:ea typeface="Bebas"/>
          <a:cs typeface="Bebas"/>
          <a:sym typeface="Bebas"/>
        </a:defRPr>
      </a:lvl7pPr>
      <a:lvl8pPr marL="0" marR="0" indent="800100" algn="l" defTabSz="412750" rtl="0" latinLnBrk="0">
        <a:lnSpc>
          <a:spcPct val="80000"/>
        </a:lnSpc>
        <a:spcBef>
          <a:spcPts val="0"/>
        </a:spcBef>
        <a:spcAft>
          <a:spcPts val="0"/>
        </a:spcAft>
        <a:buClrTx/>
        <a:buSzTx/>
        <a:buFontTx/>
        <a:buNone/>
        <a:tabLst/>
        <a:defRPr sz="5000" b="0" i="0" u="none" strike="noStrike" cap="none" spc="0" baseline="0">
          <a:ln>
            <a:noFill/>
          </a:ln>
          <a:solidFill>
            <a:srgbClr val="3A3B39"/>
          </a:solidFill>
          <a:uFillTx/>
          <a:latin typeface="Bebas"/>
          <a:ea typeface="Bebas"/>
          <a:cs typeface="Bebas"/>
          <a:sym typeface="Bebas"/>
        </a:defRPr>
      </a:lvl8pPr>
      <a:lvl9pPr marL="0" marR="0" indent="914400" algn="l" defTabSz="412750" rtl="0" latinLnBrk="0">
        <a:lnSpc>
          <a:spcPct val="80000"/>
        </a:lnSpc>
        <a:spcBef>
          <a:spcPts val="0"/>
        </a:spcBef>
        <a:spcAft>
          <a:spcPts val="0"/>
        </a:spcAft>
        <a:buClrTx/>
        <a:buSzTx/>
        <a:buFontTx/>
        <a:buNone/>
        <a:tabLst/>
        <a:defRPr sz="5000" b="0" i="0" u="none" strike="noStrike" cap="none" spc="0" baseline="0">
          <a:ln>
            <a:noFill/>
          </a:ln>
          <a:solidFill>
            <a:srgbClr val="3A3B39"/>
          </a:solidFill>
          <a:uFillTx/>
          <a:latin typeface="Bebas"/>
          <a:ea typeface="Bebas"/>
          <a:cs typeface="Bebas"/>
          <a:sym typeface="Bebas"/>
        </a:defRPr>
      </a:lvl9pPr>
    </p:titleStyle>
    <p:bodyStyle>
      <a:lvl1pPr marL="0" marR="0" indent="0" algn="l" defTabSz="412750" rtl="0" latinLnBrk="0">
        <a:lnSpc>
          <a:spcPct val="100000"/>
        </a:lnSpc>
        <a:spcBef>
          <a:spcPts val="0"/>
        </a:spcBef>
        <a:spcAft>
          <a:spcPts val="0"/>
        </a:spcAft>
        <a:buClrTx/>
        <a:buSzTx/>
        <a:buFontTx/>
        <a:buNone/>
        <a:tabLst/>
        <a:defRPr sz="1250" b="0" i="0" u="none" strike="noStrike" cap="none" spc="0" baseline="0">
          <a:ln>
            <a:noFill/>
          </a:ln>
          <a:solidFill>
            <a:srgbClr val="879BA3"/>
          </a:solidFill>
          <a:uFillTx/>
          <a:latin typeface="+mn-lt"/>
          <a:ea typeface="Avenir Book"/>
          <a:cs typeface="Avenir Book"/>
          <a:sym typeface="Avenir Book"/>
        </a:defRPr>
      </a:lvl1pPr>
      <a:lvl2pPr marL="0" marR="0" indent="114300" algn="l" defTabSz="412750" rtl="0" latinLnBrk="0">
        <a:lnSpc>
          <a:spcPct val="100000"/>
        </a:lnSpc>
        <a:spcBef>
          <a:spcPts val="0"/>
        </a:spcBef>
        <a:spcAft>
          <a:spcPts val="0"/>
        </a:spcAft>
        <a:buClrTx/>
        <a:buSzTx/>
        <a:buFontTx/>
        <a:buNone/>
        <a:tabLst/>
        <a:defRPr sz="1250" b="0" i="0" u="none" strike="noStrike" cap="none" spc="0" baseline="0">
          <a:ln>
            <a:noFill/>
          </a:ln>
          <a:solidFill>
            <a:srgbClr val="879BA3"/>
          </a:solidFill>
          <a:uFillTx/>
          <a:latin typeface="+mn-lt"/>
          <a:ea typeface="Avenir Book"/>
          <a:cs typeface="Avenir Book"/>
          <a:sym typeface="Avenir Book"/>
        </a:defRPr>
      </a:lvl2pPr>
      <a:lvl3pPr marL="0" marR="0" indent="228600" algn="l" defTabSz="412750" rtl="0" latinLnBrk="0">
        <a:lnSpc>
          <a:spcPct val="100000"/>
        </a:lnSpc>
        <a:spcBef>
          <a:spcPts val="0"/>
        </a:spcBef>
        <a:spcAft>
          <a:spcPts val="0"/>
        </a:spcAft>
        <a:buClrTx/>
        <a:buSzTx/>
        <a:buFontTx/>
        <a:buNone/>
        <a:tabLst/>
        <a:defRPr sz="1250" b="0" i="0" u="none" strike="noStrike" cap="none" spc="0" baseline="0">
          <a:ln>
            <a:noFill/>
          </a:ln>
          <a:solidFill>
            <a:srgbClr val="879BA3"/>
          </a:solidFill>
          <a:uFillTx/>
          <a:latin typeface="+mn-lt"/>
          <a:ea typeface="Avenir Book"/>
          <a:cs typeface="Avenir Book"/>
          <a:sym typeface="Avenir Book"/>
        </a:defRPr>
      </a:lvl3pPr>
      <a:lvl4pPr marL="0" marR="0" indent="342900" algn="l" defTabSz="412750" rtl="0" latinLnBrk="0">
        <a:lnSpc>
          <a:spcPct val="100000"/>
        </a:lnSpc>
        <a:spcBef>
          <a:spcPts val="0"/>
        </a:spcBef>
        <a:spcAft>
          <a:spcPts val="0"/>
        </a:spcAft>
        <a:buClrTx/>
        <a:buSzTx/>
        <a:buFontTx/>
        <a:buNone/>
        <a:tabLst/>
        <a:defRPr sz="1250" b="0" i="0" u="none" strike="noStrike" cap="none" spc="0" baseline="0">
          <a:ln>
            <a:noFill/>
          </a:ln>
          <a:solidFill>
            <a:srgbClr val="879BA3"/>
          </a:solidFill>
          <a:uFillTx/>
          <a:latin typeface="+mn-lt"/>
          <a:ea typeface="Avenir Book"/>
          <a:cs typeface="Avenir Book"/>
          <a:sym typeface="Avenir Book"/>
        </a:defRPr>
      </a:lvl4pPr>
      <a:lvl5pPr marL="0" marR="0" indent="457200" algn="l" defTabSz="412750" rtl="0" latinLnBrk="0">
        <a:lnSpc>
          <a:spcPct val="100000"/>
        </a:lnSpc>
        <a:spcBef>
          <a:spcPts val="0"/>
        </a:spcBef>
        <a:spcAft>
          <a:spcPts val="0"/>
        </a:spcAft>
        <a:buClrTx/>
        <a:buSzTx/>
        <a:buFontTx/>
        <a:buNone/>
        <a:tabLst/>
        <a:defRPr sz="1250" b="0" i="0" u="none" strike="noStrike" cap="none" spc="0" baseline="0">
          <a:ln>
            <a:noFill/>
          </a:ln>
          <a:solidFill>
            <a:srgbClr val="879BA3"/>
          </a:solidFill>
          <a:uFillTx/>
          <a:latin typeface="+mn-lt"/>
          <a:ea typeface="Avenir Book"/>
          <a:cs typeface="Avenir Book"/>
          <a:sym typeface="Avenir Book"/>
        </a:defRPr>
      </a:lvl5pPr>
      <a:lvl6pPr marL="0" marR="0" indent="571500" algn="l" defTabSz="412750" rtl="0" latinLnBrk="0">
        <a:lnSpc>
          <a:spcPct val="100000"/>
        </a:lnSpc>
        <a:spcBef>
          <a:spcPts val="0"/>
        </a:spcBef>
        <a:spcAft>
          <a:spcPts val="0"/>
        </a:spcAft>
        <a:buClrTx/>
        <a:buSzTx/>
        <a:buFontTx/>
        <a:buNone/>
        <a:tabLst/>
        <a:defRPr sz="1250" b="0" i="0" u="none" strike="noStrike" cap="none" spc="0" baseline="0">
          <a:ln>
            <a:noFill/>
          </a:ln>
          <a:solidFill>
            <a:srgbClr val="717175"/>
          </a:solidFill>
          <a:uFillTx/>
          <a:latin typeface="Avenir Book"/>
          <a:ea typeface="Avenir Book"/>
          <a:cs typeface="Avenir Book"/>
          <a:sym typeface="Avenir Book"/>
        </a:defRPr>
      </a:lvl6pPr>
      <a:lvl7pPr marL="0" marR="0" indent="685800" algn="l" defTabSz="412750" rtl="0" latinLnBrk="0">
        <a:lnSpc>
          <a:spcPct val="100000"/>
        </a:lnSpc>
        <a:spcBef>
          <a:spcPts val="0"/>
        </a:spcBef>
        <a:spcAft>
          <a:spcPts val="0"/>
        </a:spcAft>
        <a:buClrTx/>
        <a:buSzTx/>
        <a:buFontTx/>
        <a:buNone/>
        <a:tabLst/>
        <a:defRPr sz="1250" b="0" i="0" u="none" strike="noStrike" cap="none" spc="0" baseline="0">
          <a:ln>
            <a:noFill/>
          </a:ln>
          <a:solidFill>
            <a:srgbClr val="717175"/>
          </a:solidFill>
          <a:uFillTx/>
          <a:latin typeface="Avenir Book"/>
          <a:ea typeface="Avenir Book"/>
          <a:cs typeface="Avenir Book"/>
          <a:sym typeface="Avenir Book"/>
        </a:defRPr>
      </a:lvl7pPr>
      <a:lvl8pPr marL="0" marR="0" indent="800100" algn="l" defTabSz="412750" rtl="0" latinLnBrk="0">
        <a:lnSpc>
          <a:spcPct val="100000"/>
        </a:lnSpc>
        <a:spcBef>
          <a:spcPts val="0"/>
        </a:spcBef>
        <a:spcAft>
          <a:spcPts val="0"/>
        </a:spcAft>
        <a:buClrTx/>
        <a:buSzTx/>
        <a:buFontTx/>
        <a:buNone/>
        <a:tabLst/>
        <a:defRPr sz="1250" b="0" i="0" u="none" strike="noStrike" cap="none" spc="0" baseline="0">
          <a:ln>
            <a:noFill/>
          </a:ln>
          <a:solidFill>
            <a:srgbClr val="717175"/>
          </a:solidFill>
          <a:uFillTx/>
          <a:latin typeface="Avenir Book"/>
          <a:ea typeface="Avenir Book"/>
          <a:cs typeface="Avenir Book"/>
          <a:sym typeface="Avenir Book"/>
        </a:defRPr>
      </a:lvl8pPr>
      <a:lvl9pPr marL="0" marR="0" indent="914400" algn="l" defTabSz="412750" rtl="0" latinLnBrk="0">
        <a:lnSpc>
          <a:spcPct val="100000"/>
        </a:lnSpc>
        <a:spcBef>
          <a:spcPts val="0"/>
        </a:spcBef>
        <a:spcAft>
          <a:spcPts val="0"/>
        </a:spcAft>
        <a:buClrTx/>
        <a:buSzTx/>
        <a:buFontTx/>
        <a:buNone/>
        <a:tabLst/>
        <a:defRPr sz="1250" b="0" i="0" u="none" strike="noStrike" cap="none" spc="0" baseline="0">
          <a:ln>
            <a:noFill/>
          </a:ln>
          <a:solidFill>
            <a:srgbClr val="717175"/>
          </a:solidFill>
          <a:uFillTx/>
          <a:latin typeface="Avenir Book"/>
          <a:ea typeface="Avenir Book"/>
          <a:cs typeface="Avenir Book"/>
          <a:sym typeface="Avenir Book"/>
        </a:defRPr>
      </a:lvl9pPr>
    </p:bodyStyle>
    <p:otherStyle>
      <a:lvl1pPr marL="0" marR="0" indent="0" algn="ctr" defTabSz="412750" rtl="0" latinLnBrk="0">
        <a:lnSpc>
          <a:spcPct val="100000"/>
        </a:lnSpc>
        <a:spcBef>
          <a:spcPts val="0"/>
        </a:spcBef>
        <a:spcAft>
          <a:spcPts val="0"/>
        </a:spcAft>
        <a:buClrTx/>
        <a:buSzTx/>
        <a:buFontTx/>
        <a:buNone/>
        <a:tabLst/>
        <a:defRPr sz="1250" b="0" i="0" u="none" strike="noStrike" cap="all" spc="250" baseline="0">
          <a:ln>
            <a:noFill/>
          </a:ln>
          <a:solidFill>
            <a:schemeClr val="tx1"/>
          </a:solidFill>
          <a:uFillTx/>
          <a:latin typeface="+mn-lt"/>
          <a:ea typeface="+mn-ea"/>
          <a:cs typeface="+mn-cs"/>
          <a:sym typeface="Bebas"/>
        </a:defRPr>
      </a:lvl1pPr>
      <a:lvl2pPr marL="0" marR="0" indent="114300" algn="ctr" defTabSz="412750" rtl="0" latinLnBrk="0">
        <a:lnSpc>
          <a:spcPct val="100000"/>
        </a:lnSpc>
        <a:spcBef>
          <a:spcPts val="0"/>
        </a:spcBef>
        <a:spcAft>
          <a:spcPts val="0"/>
        </a:spcAft>
        <a:buClrTx/>
        <a:buSzTx/>
        <a:buFontTx/>
        <a:buNone/>
        <a:tabLst/>
        <a:defRPr sz="1250" b="0" i="0" u="none" strike="noStrike" cap="all" spc="250" baseline="0">
          <a:ln>
            <a:noFill/>
          </a:ln>
          <a:solidFill>
            <a:schemeClr val="tx1"/>
          </a:solidFill>
          <a:uFillTx/>
          <a:latin typeface="+mn-lt"/>
          <a:ea typeface="+mn-ea"/>
          <a:cs typeface="+mn-cs"/>
          <a:sym typeface="Bebas"/>
        </a:defRPr>
      </a:lvl2pPr>
      <a:lvl3pPr marL="0" marR="0" indent="228600" algn="ctr" defTabSz="412750" rtl="0" latinLnBrk="0">
        <a:lnSpc>
          <a:spcPct val="100000"/>
        </a:lnSpc>
        <a:spcBef>
          <a:spcPts val="0"/>
        </a:spcBef>
        <a:spcAft>
          <a:spcPts val="0"/>
        </a:spcAft>
        <a:buClrTx/>
        <a:buSzTx/>
        <a:buFontTx/>
        <a:buNone/>
        <a:tabLst/>
        <a:defRPr sz="1250" b="0" i="0" u="none" strike="noStrike" cap="all" spc="250" baseline="0">
          <a:ln>
            <a:noFill/>
          </a:ln>
          <a:solidFill>
            <a:schemeClr val="tx1"/>
          </a:solidFill>
          <a:uFillTx/>
          <a:latin typeface="+mn-lt"/>
          <a:ea typeface="+mn-ea"/>
          <a:cs typeface="+mn-cs"/>
          <a:sym typeface="Bebas"/>
        </a:defRPr>
      </a:lvl3pPr>
      <a:lvl4pPr marL="0" marR="0" indent="342900" algn="ctr" defTabSz="412750" rtl="0" latinLnBrk="0">
        <a:lnSpc>
          <a:spcPct val="100000"/>
        </a:lnSpc>
        <a:spcBef>
          <a:spcPts val="0"/>
        </a:spcBef>
        <a:spcAft>
          <a:spcPts val="0"/>
        </a:spcAft>
        <a:buClrTx/>
        <a:buSzTx/>
        <a:buFontTx/>
        <a:buNone/>
        <a:tabLst/>
        <a:defRPr sz="1250" b="0" i="0" u="none" strike="noStrike" cap="all" spc="250" baseline="0">
          <a:ln>
            <a:noFill/>
          </a:ln>
          <a:solidFill>
            <a:schemeClr val="tx1"/>
          </a:solidFill>
          <a:uFillTx/>
          <a:latin typeface="+mn-lt"/>
          <a:ea typeface="+mn-ea"/>
          <a:cs typeface="+mn-cs"/>
          <a:sym typeface="Bebas"/>
        </a:defRPr>
      </a:lvl4pPr>
      <a:lvl5pPr marL="0" marR="0" indent="457200" algn="ctr" defTabSz="412750" rtl="0" latinLnBrk="0">
        <a:lnSpc>
          <a:spcPct val="100000"/>
        </a:lnSpc>
        <a:spcBef>
          <a:spcPts val="0"/>
        </a:spcBef>
        <a:spcAft>
          <a:spcPts val="0"/>
        </a:spcAft>
        <a:buClrTx/>
        <a:buSzTx/>
        <a:buFontTx/>
        <a:buNone/>
        <a:tabLst/>
        <a:defRPr sz="1250" b="0" i="0" u="none" strike="noStrike" cap="all" spc="250" baseline="0">
          <a:ln>
            <a:noFill/>
          </a:ln>
          <a:solidFill>
            <a:schemeClr val="tx1"/>
          </a:solidFill>
          <a:uFillTx/>
          <a:latin typeface="+mn-lt"/>
          <a:ea typeface="+mn-ea"/>
          <a:cs typeface="+mn-cs"/>
          <a:sym typeface="Bebas"/>
        </a:defRPr>
      </a:lvl5pPr>
      <a:lvl6pPr marL="0" marR="0" indent="571500" algn="ctr" defTabSz="412750" rtl="0" latinLnBrk="0">
        <a:lnSpc>
          <a:spcPct val="100000"/>
        </a:lnSpc>
        <a:spcBef>
          <a:spcPts val="0"/>
        </a:spcBef>
        <a:spcAft>
          <a:spcPts val="0"/>
        </a:spcAft>
        <a:buClrTx/>
        <a:buSzTx/>
        <a:buFontTx/>
        <a:buNone/>
        <a:tabLst/>
        <a:defRPr sz="1250" b="0" i="0" u="none" strike="noStrike" cap="all" spc="250" baseline="0">
          <a:ln>
            <a:noFill/>
          </a:ln>
          <a:solidFill>
            <a:schemeClr val="tx1"/>
          </a:solidFill>
          <a:uFillTx/>
          <a:latin typeface="+mn-lt"/>
          <a:ea typeface="+mn-ea"/>
          <a:cs typeface="+mn-cs"/>
          <a:sym typeface="Bebas"/>
        </a:defRPr>
      </a:lvl6pPr>
      <a:lvl7pPr marL="0" marR="0" indent="685800" algn="ctr" defTabSz="412750" rtl="0" latinLnBrk="0">
        <a:lnSpc>
          <a:spcPct val="100000"/>
        </a:lnSpc>
        <a:spcBef>
          <a:spcPts val="0"/>
        </a:spcBef>
        <a:spcAft>
          <a:spcPts val="0"/>
        </a:spcAft>
        <a:buClrTx/>
        <a:buSzTx/>
        <a:buFontTx/>
        <a:buNone/>
        <a:tabLst/>
        <a:defRPr sz="1250" b="0" i="0" u="none" strike="noStrike" cap="all" spc="250" baseline="0">
          <a:ln>
            <a:noFill/>
          </a:ln>
          <a:solidFill>
            <a:schemeClr val="tx1"/>
          </a:solidFill>
          <a:uFillTx/>
          <a:latin typeface="+mn-lt"/>
          <a:ea typeface="+mn-ea"/>
          <a:cs typeface="+mn-cs"/>
          <a:sym typeface="Bebas"/>
        </a:defRPr>
      </a:lvl7pPr>
      <a:lvl8pPr marL="0" marR="0" indent="800100" algn="ctr" defTabSz="412750" rtl="0" latinLnBrk="0">
        <a:lnSpc>
          <a:spcPct val="100000"/>
        </a:lnSpc>
        <a:spcBef>
          <a:spcPts val="0"/>
        </a:spcBef>
        <a:spcAft>
          <a:spcPts val="0"/>
        </a:spcAft>
        <a:buClrTx/>
        <a:buSzTx/>
        <a:buFontTx/>
        <a:buNone/>
        <a:tabLst/>
        <a:defRPr sz="1250" b="0" i="0" u="none" strike="noStrike" cap="all" spc="250" baseline="0">
          <a:ln>
            <a:noFill/>
          </a:ln>
          <a:solidFill>
            <a:schemeClr val="tx1"/>
          </a:solidFill>
          <a:uFillTx/>
          <a:latin typeface="+mn-lt"/>
          <a:ea typeface="+mn-ea"/>
          <a:cs typeface="+mn-cs"/>
          <a:sym typeface="Bebas"/>
        </a:defRPr>
      </a:lvl8pPr>
      <a:lvl9pPr marL="0" marR="0" indent="914400" algn="ctr" defTabSz="412750" rtl="0" latinLnBrk="0">
        <a:lnSpc>
          <a:spcPct val="100000"/>
        </a:lnSpc>
        <a:spcBef>
          <a:spcPts val="0"/>
        </a:spcBef>
        <a:spcAft>
          <a:spcPts val="0"/>
        </a:spcAft>
        <a:buClrTx/>
        <a:buSzTx/>
        <a:buFontTx/>
        <a:buNone/>
        <a:tabLst/>
        <a:defRPr sz="1250" b="0" i="0" u="none" strike="noStrike" cap="all" spc="250" baseline="0">
          <a:ln>
            <a:noFill/>
          </a:ln>
          <a:solidFill>
            <a:schemeClr val="tx1"/>
          </a:solidFill>
          <a:uFillTx/>
          <a:latin typeface="+mn-lt"/>
          <a:ea typeface="+mn-ea"/>
          <a:cs typeface="+mn-cs"/>
          <a:sym typeface="Beba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compliance@jbrcapital.com" TargetMode="External"/><Relationship Id="rId2" Type="http://schemas.openxmlformats.org/officeDocument/2006/relationships/hyperlink" Target="https://www.cifas.org.uk/fpn" TargetMode="External"/><Relationship Id="rId1" Type="http://schemas.openxmlformats.org/officeDocument/2006/relationships/slideLayout" Target="../slideLayouts/slideLayout7.xml"/><Relationship Id="rId4" Type="http://schemas.openxmlformats.org/officeDocument/2006/relationships/hyperlink" Target="https://ico.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FC1219F3-62BC-7577-B9BA-99F4A068E701}"/>
              </a:ext>
            </a:extLst>
          </p:cNvPr>
          <p:cNvSpPr txBox="1">
            <a:spLocks/>
          </p:cNvSpPr>
          <p:nvPr/>
        </p:nvSpPr>
        <p:spPr>
          <a:xfrm>
            <a:off x="352244" y="349402"/>
            <a:ext cx="436678" cy="230833"/>
          </a:xfrm>
          <a:prstGeom prst="rect">
            <a:avLst/>
          </a:prstGeom>
        </p:spPr>
        <p:txBody>
          <a:bodyPr lIns="45720" tIns="22860" rIns="45720" bIns="22860" anchor="t"/>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1pPr>
            <a:lvl2pPr marL="0" marR="0" indent="2286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2pPr>
            <a:lvl3pPr marL="0" marR="0" indent="4572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3pPr>
            <a:lvl4pPr marL="0" marR="0" indent="6858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4pPr>
            <a:lvl5pPr marL="0" marR="0" indent="9144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5pPr>
            <a:lvl6pPr marL="0" marR="0" indent="11430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6pPr>
            <a:lvl7pPr marL="0" marR="0" indent="13716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7pPr>
            <a:lvl8pPr marL="0" marR="0" indent="16002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8pPr>
            <a:lvl9pPr marL="0" marR="0" indent="18288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9pPr>
          </a:lstStyle>
          <a:p>
            <a:pPr defTabSz="412750"/>
            <a:fld id="{86CB4B4D-7CA3-9044-876B-883B54F8677D}" type="slidenum">
              <a:rPr lang="en-GB" sz="700" kern="0" dirty="0">
                <a:solidFill>
                  <a:srgbClr val="1E180E"/>
                </a:solidFill>
                <a:latin typeface="Poppins Light"/>
              </a:rPr>
              <a:pPr defTabSz="412750"/>
              <a:t>1</a:t>
            </a:fld>
            <a:endParaRPr lang="en-GB" sz="700" kern="0" dirty="0">
              <a:solidFill>
                <a:srgbClr val="1E180E"/>
              </a:solidFill>
              <a:latin typeface="Poppins Light"/>
            </a:endParaRPr>
          </a:p>
        </p:txBody>
      </p:sp>
      <p:sp>
        <p:nvSpPr>
          <p:cNvPr id="53" name="Title 52">
            <a:extLst>
              <a:ext uri="{FF2B5EF4-FFF2-40B4-BE49-F238E27FC236}">
                <a16:creationId xmlns:a16="http://schemas.microsoft.com/office/drawing/2014/main" id="{8E0B10EA-E508-A094-FE4E-F638E65D7586}"/>
              </a:ext>
            </a:extLst>
          </p:cNvPr>
          <p:cNvSpPr>
            <a:spLocks noGrp="1"/>
          </p:cNvSpPr>
          <p:nvPr>
            <p:ph type="title"/>
          </p:nvPr>
        </p:nvSpPr>
        <p:spPr>
          <a:xfrm>
            <a:off x="788922" y="438438"/>
            <a:ext cx="4745725" cy="342551"/>
          </a:xfrm>
        </p:spPr>
        <p:txBody>
          <a:bodyPr>
            <a:normAutofit fontScale="90000"/>
          </a:bodyPr>
          <a:lstStyle/>
          <a:p>
            <a:r>
              <a:rPr lang="en-GB" dirty="0"/>
              <a:t>  </a:t>
            </a:r>
          </a:p>
        </p:txBody>
      </p:sp>
      <p:sp>
        <p:nvSpPr>
          <p:cNvPr id="2" name="Title 2">
            <a:extLst>
              <a:ext uri="{FF2B5EF4-FFF2-40B4-BE49-F238E27FC236}">
                <a16:creationId xmlns:a16="http://schemas.microsoft.com/office/drawing/2014/main" id="{789C4C7A-50AA-0B61-0DD5-3CA83D802DCA}"/>
              </a:ext>
            </a:extLst>
          </p:cNvPr>
          <p:cNvSpPr txBox="1">
            <a:spLocks/>
          </p:cNvSpPr>
          <p:nvPr/>
        </p:nvSpPr>
        <p:spPr>
          <a:xfrm>
            <a:off x="788922" y="527474"/>
            <a:ext cx="10256532" cy="342551"/>
          </a:xfrm>
          <a:prstGeom prst="rect">
            <a:avLst/>
          </a:prstGeom>
        </p:spPr>
        <p:txBody>
          <a:bodyPr lIns="19050" tIns="19050" rIns="19050" bIns="19050" anchor="t">
            <a:noAutofit/>
          </a:bodyPr>
          <a:lstStyle>
            <a:lvl1pPr marL="0" marR="0" indent="0" algn="l" defTabSz="825500" rtl="0" latinLnBrk="0">
              <a:lnSpc>
                <a:spcPct val="80000"/>
              </a:lnSpc>
              <a:spcBef>
                <a:spcPts val="0"/>
              </a:spcBef>
              <a:spcAft>
                <a:spcPts val="0"/>
              </a:spcAft>
              <a:buClrTx/>
              <a:buSzTx/>
              <a:buFontTx/>
              <a:buNone/>
              <a:tabLst/>
              <a:defRPr sz="10000" b="0" i="0" u="none" strike="noStrike" cap="none" spc="0" baseline="0">
                <a:ln>
                  <a:noFill/>
                </a:ln>
                <a:solidFill>
                  <a:srgbClr val="454854"/>
                </a:solidFill>
                <a:uFillTx/>
                <a:latin typeface="+mj-lt"/>
                <a:ea typeface="Bebas"/>
                <a:cs typeface="Bebas"/>
                <a:sym typeface="Bebas"/>
              </a:defRPr>
            </a:lvl1pPr>
            <a:lvl2pPr marL="0" marR="0" indent="2286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2pPr>
            <a:lvl3pPr marL="0" marR="0" indent="4572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3pPr>
            <a:lvl4pPr marL="0" marR="0" indent="6858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4pPr>
            <a:lvl5pPr marL="0" marR="0" indent="9144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5pPr>
            <a:lvl6pPr marL="0" marR="0" indent="11430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6pPr>
            <a:lvl7pPr marL="0" marR="0" indent="13716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7pPr>
            <a:lvl8pPr marL="0" marR="0" indent="16002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8pPr>
            <a:lvl9pPr marL="0" marR="0" indent="1828800" algn="l" defTabSz="825500" rtl="0" latinLnBrk="0">
              <a:lnSpc>
                <a:spcPct val="80000"/>
              </a:lnSpc>
              <a:spcBef>
                <a:spcPts val="0"/>
              </a:spcBef>
              <a:spcAft>
                <a:spcPts val="0"/>
              </a:spcAft>
              <a:buClrTx/>
              <a:buSzTx/>
              <a:buFontTx/>
              <a:buNone/>
              <a:tabLst/>
              <a:defRPr sz="10000" b="0" i="0" u="none" strike="noStrike" cap="none" spc="0" baseline="0">
                <a:ln>
                  <a:noFill/>
                </a:ln>
                <a:solidFill>
                  <a:srgbClr val="3A3B39"/>
                </a:solidFill>
                <a:uFillTx/>
                <a:latin typeface="Bebas"/>
                <a:ea typeface="Bebas"/>
                <a:cs typeface="Bebas"/>
                <a:sym typeface="Bebas"/>
              </a:defRPr>
            </a:lvl9pPr>
          </a:lstStyle>
          <a:p>
            <a:pPr defTabSz="412750"/>
            <a:r>
              <a:rPr lang="en-GB" sz="2000" kern="0" cap="all" dirty="0">
                <a:solidFill>
                  <a:srgbClr val="F2F2F2">
                    <a:lumMod val="75000"/>
                  </a:srgbClr>
                </a:solidFill>
                <a:latin typeface="Poppins Medium"/>
              </a:rPr>
              <a:t>Job Applicants </a:t>
            </a:r>
            <a:r>
              <a:rPr lang="en-GB" sz="2000" kern="0" cap="all">
                <a:solidFill>
                  <a:srgbClr val="F2F2F2">
                    <a:lumMod val="75000"/>
                  </a:srgbClr>
                </a:solidFill>
                <a:latin typeface="Poppins Medium"/>
              </a:rPr>
              <a:t>Data Processing Notice</a:t>
            </a:r>
            <a:endParaRPr lang="en-GB" sz="2000" kern="0" cap="all" dirty="0">
              <a:solidFill>
                <a:srgbClr val="F2F2F2">
                  <a:lumMod val="75000"/>
                </a:srgbClr>
              </a:solidFill>
              <a:latin typeface="Poppins Medium"/>
            </a:endParaRPr>
          </a:p>
        </p:txBody>
      </p:sp>
      <p:sp>
        <p:nvSpPr>
          <p:cNvPr id="5" name="TextBox 4">
            <a:extLst>
              <a:ext uri="{FF2B5EF4-FFF2-40B4-BE49-F238E27FC236}">
                <a16:creationId xmlns:a16="http://schemas.microsoft.com/office/drawing/2014/main" id="{471E62C5-2579-533B-D7E7-122813E303D2}"/>
              </a:ext>
            </a:extLst>
          </p:cNvPr>
          <p:cNvSpPr txBox="1"/>
          <p:nvPr/>
        </p:nvSpPr>
        <p:spPr>
          <a:xfrm>
            <a:off x="862445" y="909354"/>
            <a:ext cx="10977311" cy="530145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en-GB" sz="1050" b="1" kern="100" dirty="0">
                <a:solidFill>
                  <a:schemeClr val="accent1">
                    <a:lumMod val="75000"/>
                  </a:schemeClr>
                </a:solidFill>
                <a:effectLst/>
                <a:latin typeface="Poppins" panose="00000500000000000000" pitchFamily="2" charset="0"/>
                <a:ea typeface="Calibri" panose="020F0502020204030204" pitchFamily="34" charset="0"/>
                <a:cs typeface="Poppins" panose="00000500000000000000" pitchFamily="2" charset="0"/>
              </a:rPr>
              <a:t>Version 1.0: November 2023</a:t>
            </a:r>
          </a:p>
          <a:p>
            <a:pPr algn="just"/>
            <a:r>
              <a:rPr lang="en-GB" sz="700" kern="100" dirty="0">
                <a:effectLst/>
                <a:latin typeface="Poppins" panose="00000500000000000000" pitchFamily="2" charset="0"/>
                <a:ea typeface="Calibri" panose="020F0502020204030204" pitchFamily="34" charset="0"/>
                <a:cs typeface="Poppins" panose="00000500000000000000" pitchFamily="2" charset="0"/>
              </a:rPr>
              <a:t> </a:t>
            </a:r>
            <a:endParaRPr lang="en-GB" sz="1050" kern="100" dirty="0">
              <a:effectLst/>
              <a:latin typeface="Poppins" panose="00000500000000000000" pitchFamily="2" charset="0"/>
              <a:ea typeface="Calibri" panose="020F0502020204030204" pitchFamily="34" charset="0"/>
              <a:cs typeface="Poppins" panose="00000500000000000000" pitchFamily="2" charset="0"/>
            </a:endParaRPr>
          </a:p>
          <a:p>
            <a:pPr algn="just"/>
            <a:r>
              <a:rPr lang="en-GB" sz="1050" b="1" kern="100" dirty="0">
                <a:effectLst/>
                <a:latin typeface="Poppins" panose="00000500000000000000" pitchFamily="2" charset="0"/>
                <a:ea typeface="Calibri" panose="020F0502020204030204" pitchFamily="34" charset="0"/>
                <a:cs typeface="Poppins" panose="00000500000000000000" pitchFamily="2" charset="0"/>
              </a:rPr>
              <a:t>Introduction</a:t>
            </a:r>
          </a:p>
          <a:p>
            <a:pPr algn="just"/>
            <a:endParaRPr lang="en-GB" sz="400" b="1"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This notice sets out how we, JBR Auto Services Limited (773 Finchley Road, London, NW11 8DN) as the data controller of the personal information.   We use this information in the context of your application for employment – when we use the term ‘we’, ‘us’ and ‘our’, we mean JBR Auto Services Limited and JBR Capital Limited.</a:t>
            </a:r>
          </a:p>
          <a:p>
            <a:pPr algn="just"/>
            <a:r>
              <a:rPr lang="en-GB" sz="1050" kern="100" dirty="0">
                <a:effectLst/>
                <a:latin typeface="Poppins" panose="00000500000000000000" pitchFamily="2" charset="0"/>
                <a:ea typeface="Calibri" panose="020F0502020204030204" pitchFamily="34" charset="0"/>
                <a:cs typeface="Poppins" panose="00000500000000000000" pitchFamily="2" charset="0"/>
              </a:rPr>
              <a:t> </a:t>
            </a:r>
            <a:r>
              <a:rPr lang="en-GB" sz="700" kern="100" dirty="0">
                <a:effectLst/>
                <a:latin typeface="Poppins" panose="00000500000000000000" pitchFamily="2" charset="0"/>
                <a:ea typeface="Calibri" panose="020F0502020204030204" pitchFamily="34" charset="0"/>
                <a:cs typeface="Poppins" panose="00000500000000000000" pitchFamily="2" charset="0"/>
              </a:rPr>
              <a:t> </a:t>
            </a:r>
          </a:p>
          <a:p>
            <a:pPr algn="just"/>
            <a:r>
              <a:rPr lang="en-GB" sz="1050" b="1" kern="100" dirty="0">
                <a:effectLst/>
                <a:latin typeface="Poppins" panose="00000500000000000000" pitchFamily="2" charset="0"/>
                <a:ea typeface="Calibri" panose="020F0502020204030204" pitchFamily="34" charset="0"/>
                <a:cs typeface="Poppins" panose="00000500000000000000" pitchFamily="2" charset="0"/>
              </a:rPr>
              <a:t>What Information do we Collect and Process?</a:t>
            </a:r>
          </a:p>
          <a:p>
            <a:pPr algn="just"/>
            <a:endParaRPr lang="en-GB" sz="5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The information includes:</a:t>
            </a:r>
          </a:p>
          <a:p>
            <a:pPr marL="363538" lvl="0" indent="-176213"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your name, address and contact details, including email address and telephone number;</a:t>
            </a:r>
          </a:p>
          <a:p>
            <a:pPr marL="363538" lvl="0" indent="-176213"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details of your qualifications, skills, experience and employment history;</a:t>
            </a:r>
          </a:p>
          <a:p>
            <a:pPr marL="363538" lvl="0" indent="-176213"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information about your current level of remuneration, including benefit entitlements;</a:t>
            </a:r>
          </a:p>
          <a:p>
            <a:pPr marL="363538" lvl="0" indent="-176213"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whether or not you have a disability for which we need to make reasonable adjustments during the recruitment process; </a:t>
            </a:r>
          </a:p>
          <a:p>
            <a:pPr marL="363538" lvl="0" indent="-176213"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information about your entitlement to work in the UK; and</a:t>
            </a:r>
          </a:p>
          <a:p>
            <a:pPr marL="363538" lvl="0" indent="-176213"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equal opportunities monitoring information, including information about your ethnic origin, sexual orientation, health and religion or belief.</a:t>
            </a:r>
          </a:p>
          <a:p>
            <a:pPr algn="just"/>
            <a:r>
              <a:rPr lang="en-GB" sz="400" kern="100" dirty="0">
                <a:effectLst/>
                <a:latin typeface="Poppins" panose="00000500000000000000" pitchFamily="2" charset="0"/>
                <a:ea typeface="Calibri" panose="020F0502020204030204" pitchFamily="34" charset="0"/>
                <a:cs typeface="Poppins" panose="00000500000000000000" pitchFamily="2" charset="0"/>
              </a:rPr>
              <a:t> </a:t>
            </a:r>
            <a:endParaRPr lang="en-GB" sz="3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We collect this information in a variety of ways.  For example, data might be contained in application forms, CVs, briefing documents/emails from recruitment agencies, obtained from your passport or other identity documents, or collected through interviews or other forms of assessment.  Alongside this, we may also collect personal data about you from third parties, such as references supplied by former employers, information from employment background check providers and information from criminal records &amp; fraud checks.  </a:t>
            </a:r>
          </a:p>
          <a:p>
            <a:pPr marL="171450" indent="-171450" algn="just">
              <a:buFont typeface="Arial" panose="020B0604020202020204" pitchFamily="34" charset="0"/>
              <a:buChar char="•"/>
            </a:pPr>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Under the Data Protection Act, we have a legitimate interest in processing personal data during the recruitment process and for keeping records of the process.  This processing includes data from job applicants to manage the recruitment process, assess and confirm a candidate's suitability for employment and decide to whom to offer a job.  In addition, under the Equality Act, we may process information about whether or not applicants are disabled to make reasonable adjustments for candidates who have a disability.  This is to carry out its obligations and exercise specific rights in relation to employment.</a:t>
            </a:r>
          </a:p>
          <a:p>
            <a:pPr marL="171450" indent="-171450" algn="just">
              <a:buFont typeface="Arial" panose="020B0604020202020204" pitchFamily="34" charset="0"/>
              <a:buChar char="•"/>
            </a:pPr>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Where we process other special categories of data, such as information about ethnic origin, sexual orientation, health or religion or belief, this is for equal opportunities monitoring purposes, to provide our ESG reporting and to comply with regulatory and legal reporting requirements.  Data that we use for this purpose is anonymised.</a:t>
            </a:r>
          </a:p>
          <a:p>
            <a:pPr marL="171450" indent="-171450" algn="just">
              <a:buFont typeface="Arial" panose="020B0604020202020204" pitchFamily="34" charset="0"/>
              <a:buChar char="•"/>
            </a:pPr>
            <a:endParaRPr lang="en-GB" sz="400" kern="100" dirty="0">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We are obliged to seek information about criminal convictions, potential fraud instances and offences.  Where we seek this information, we do so because it is necessary for us to carry out our obligations and exercise specific rights in relation to employment. </a:t>
            </a:r>
          </a:p>
          <a:p>
            <a:pPr algn="just"/>
            <a:endParaRPr lang="en-GB" sz="700" b="1" kern="100" dirty="0">
              <a:effectLst/>
              <a:latin typeface="Poppins" panose="00000500000000000000" pitchFamily="2" charset="0"/>
              <a:ea typeface="Calibri" panose="020F0502020204030204" pitchFamily="34" charset="0"/>
              <a:cs typeface="Poppins" panose="00000500000000000000" pitchFamily="2" charset="0"/>
            </a:endParaRPr>
          </a:p>
          <a:p>
            <a:pPr algn="just"/>
            <a:r>
              <a:rPr lang="en-GB" sz="1050" b="1" kern="100" dirty="0">
                <a:effectLst/>
                <a:latin typeface="Poppins" panose="00000500000000000000" pitchFamily="2" charset="0"/>
                <a:ea typeface="Calibri" panose="020F0502020204030204" pitchFamily="34" charset="0"/>
                <a:cs typeface="Poppins" panose="00000500000000000000" pitchFamily="2" charset="0"/>
              </a:rPr>
              <a:t>Data Access</a:t>
            </a:r>
          </a:p>
          <a:p>
            <a:pPr algn="just"/>
            <a:endParaRPr lang="en-GB" sz="5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Your information may be shared internally for the purposes of the recruitment exercise, including HR, those involved in the recruitment, Compliance team and any other staff members where it is necessary for the performance of their roles.  Externally, it will be shared with our recruitment partners for the purpose of the recruitment exercise as appropriate.</a:t>
            </a:r>
          </a:p>
        </p:txBody>
      </p:sp>
    </p:spTree>
    <p:extLst>
      <p:ext uri="{BB962C8B-B14F-4D97-AF65-F5344CB8AC3E}">
        <p14:creationId xmlns:p14="http://schemas.microsoft.com/office/powerpoint/2010/main" val="71658054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FC1219F3-62BC-7577-B9BA-99F4A068E701}"/>
              </a:ext>
            </a:extLst>
          </p:cNvPr>
          <p:cNvSpPr txBox="1">
            <a:spLocks/>
          </p:cNvSpPr>
          <p:nvPr/>
        </p:nvSpPr>
        <p:spPr>
          <a:xfrm>
            <a:off x="352244" y="349402"/>
            <a:ext cx="436678" cy="230833"/>
          </a:xfrm>
          <a:prstGeom prst="rect">
            <a:avLst/>
          </a:prstGeom>
        </p:spPr>
        <p:txBody>
          <a:bodyPr lIns="45720" tIns="22860" rIns="45720" bIns="22860" anchor="t"/>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1pPr>
            <a:lvl2pPr marL="0" marR="0" indent="2286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2pPr>
            <a:lvl3pPr marL="0" marR="0" indent="4572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3pPr>
            <a:lvl4pPr marL="0" marR="0" indent="6858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4pPr>
            <a:lvl5pPr marL="0" marR="0" indent="9144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5pPr>
            <a:lvl6pPr marL="0" marR="0" indent="11430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6pPr>
            <a:lvl7pPr marL="0" marR="0" indent="13716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7pPr>
            <a:lvl8pPr marL="0" marR="0" indent="16002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8pPr>
            <a:lvl9pPr marL="0" marR="0" indent="182880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lvl9pPr>
          </a:lstStyle>
          <a:p>
            <a:pPr defTabSz="412750"/>
            <a:fld id="{86CB4B4D-7CA3-9044-876B-883B54F8677D}" type="slidenum">
              <a:rPr lang="en-GB" sz="700" kern="0" dirty="0">
                <a:solidFill>
                  <a:srgbClr val="1E180E"/>
                </a:solidFill>
                <a:latin typeface="Poppins Light"/>
              </a:rPr>
              <a:pPr defTabSz="412750"/>
              <a:t>2</a:t>
            </a:fld>
            <a:endParaRPr lang="en-GB" sz="700" kern="0" dirty="0">
              <a:solidFill>
                <a:srgbClr val="1E180E"/>
              </a:solidFill>
              <a:latin typeface="Poppins Light"/>
            </a:endParaRPr>
          </a:p>
        </p:txBody>
      </p:sp>
      <p:sp>
        <p:nvSpPr>
          <p:cNvPr id="53" name="Title 52">
            <a:extLst>
              <a:ext uri="{FF2B5EF4-FFF2-40B4-BE49-F238E27FC236}">
                <a16:creationId xmlns:a16="http://schemas.microsoft.com/office/drawing/2014/main" id="{8E0B10EA-E508-A094-FE4E-F638E65D7586}"/>
              </a:ext>
            </a:extLst>
          </p:cNvPr>
          <p:cNvSpPr>
            <a:spLocks noGrp="1"/>
          </p:cNvSpPr>
          <p:nvPr>
            <p:ph type="title"/>
          </p:nvPr>
        </p:nvSpPr>
        <p:spPr>
          <a:xfrm>
            <a:off x="788922" y="438438"/>
            <a:ext cx="4745725" cy="342551"/>
          </a:xfrm>
        </p:spPr>
        <p:txBody>
          <a:bodyPr>
            <a:normAutofit fontScale="90000"/>
          </a:bodyPr>
          <a:lstStyle/>
          <a:p>
            <a:r>
              <a:rPr lang="en-GB" dirty="0"/>
              <a:t>  </a:t>
            </a:r>
          </a:p>
        </p:txBody>
      </p:sp>
      <p:sp>
        <p:nvSpPr>
          <p:cNvPr id="5" name="TextBox 4">
            <a:extLst>
              <a:ext uri="{FF2B5EF4-FFF2-40B4-BE49-F238E27FC236}">
                <a16:creationId xmlns:a16="http://schemas.microsoft.com/office/drawing/2014/main" id="{471E62C5-2579-533B-D7E7-122813E303D2}"/>
              </a:ext>
            </a:extLst>
          </p:cNvPr>
          <p:cNvSpPr txBox="1"/>
          <p:nvPr/>
        </p:nvSpPr>
        <p:spPr>
          <a:xfrm>
            <a:off x="862445" y="743098"/>
            <a:ext cx="10977311" cy="6471002"/>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en-GB" sz="1050" b="1" kern="100" dirty="0">
                <a:effectLst/>
                <a:latin typeface="Poppins" panose="00000500000000000000" pitchFamily="2" charset="0"/>
                <a:ea typeface="Calibri" panose="020F0502020204030204" pitchFamily="34" charset="0"/>
                <a:cs typeface="Poppins" panose="00000500000000000000" pitchFamily="2" charset="0"/>
              </a:rPr>
              <a:t>Other Sharing</a:t>
            </a:r>
          </a:p>
          <a:p>
            <a:pPr algn="just"/>
            <a:endParaRPr lang="en-GB" sz="5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Once an offer of employment has been made, we will share your data with former employers to obtain references for you, employment background check providers to obtain necessary background checks and the Disclosure and Barring Service to obtain necessary criminal records checks.  We will also share your data with CIFAS as part of our anti-fraud checks – further information on how CIFAS will process your data can be found at </a:t>
            </a:r>
            <a:r>
              <a:rPr lang="en-GB" sz="1000" u="sng" kern="100" dirty="0">
                <a:solidFill>
                  <a:srgbClr val="0563C1"/>
                </a:solidFill>
                <a:effectLst/>
                <a:latin typeface="Poppins" panose="00000500000000000000" pitchFamily="2" charset="0"/>
                <a:ea typeface="Calibri" panose="020F0502020204030204" pitchFamily="34" charset="0"/>
                <a:cs typeface="Poppins" panose="00000500000000000000" pitchFamily="2" charset="0"/>
                <a:hlinkClick r:id="rId2"/>
              </a:rPr>
              <a:t>https://www.cifas.org.uk/fpn</a:t>
            </a:r>
            <a:r>
              <a:rPr lang="en-GB" sz="1000" kern="100" dirty="0">
                <a:effectLst/>
                <a:latin typeface="Poppins" panose="00000500000000000000" pitchFamily="2" charset="0"/>
                <a:ea typeface="Calibri" panose="020F0502020204030204" pitchFamily="34" charset="0"/>
                <a:cs typeface="Poppins" panose="00000500000000000000" pitchFamily="2" charset="0"/>
              </a:rPr>
              <a:t>.</a:t>
            </a:r>
          </a:p>
          <a:p>
            <a:pPr marL="171450" indent="-171450" algn="just">
              <a:buFont typeface="Arial" panose="020B0604020202020204" pitchFamily="34" charset="0"/>
              <a:buChar char="•"/>
            </a:pPr>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Your data may be transferred to countries outside the UK to obtain employment background checks from third-party providers.  We will make sure that suitable safeguards are in place before we transfer your personal information to countries outside the UK which do not have adequate protection under laws that apply to us.</a:t>
            </a:r>
          </a:p>
          <a:p>
            <a:pPr marL="171450" indent="-171450" algn="just">
              <a:buFont typeface="Arial" panose="020B0604020202020204" pitchFamily="34" charset="0"/>
              <a:buChar char="•"/>
            </a:pPr>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Safeguards include contractual obligations imposed on the recipients of your personal information.  Those obligations require the recipient to protect your personal information to the standard required in the UK.  Safeguards also include requiring the recipient to subscribe to ‘international frameworks’ intended to enable secure data sharing and where the framework is the means of protection for the personal information.</a:t>
            </a:r>
          </a:p>
          <a:p>
            <a:pPr marL="171450" indent="-171450" algn="just">
              <a:buFont typeface="Arial" panose="020B0604020202020204" pitchFamily="34" charset="0"/>
              <a:buChar char="•"/>
            </a:pPr>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We will also share your data with our Payroll, Health Insurance and other benefits providers in order to ensure that you are paid accordingly and receive appropriate benefits.</a:t>
            </a:r>
          </a:p>
          <a:p>
            <a:pPr algn="just"/>
            <a:r>
              <a:rPr lang="en-GB" sz="700" kern="100" dirty="0">
                <a:effectLst/>
                <a:latin typeface="Poppins" panose="00000500000000000000" pitchFamily="2" charset="0"/>
                <a:ea typeface="Calibri" panose="020F0502020204030204" pitchFamily="34" charset="0"/>
                <a:cs typeface="Poppins" panose="00000500000000000000" pitchFamily="2" charset="0"/>
              </a:rPr>
              <a:t> </a:t>
            </a:r>
          </a:p>
          <a:p>
            <a:pPr algn="just"/>
            <a:r>
              <a:rPr lang="en-GB" sz="1050" b="1" kern="100" dirty="0">
                <a:effectLst/>
                <a:latin typeface="Poppins" panose="00000500000000000000" pitchFamily="2" charset="0"/>
                <a:ea typeface="Calibri" panose="020F0502020204030204" pitchFamily="34" charset="0"/>
                <a:cs typeface="Poppins" panose="00000500000000000000" pitchFamily="2" charset="0"/>
              </a:rPr>
              <a:t>Protection of Data</a:t>
            </a:r>
          </a:p>
          <a:p>
            <a:pPr algn="just"/>
            <a:endParaRPr lang="en-GB" sz="500" b="1"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We take the security of your data seriously and have internal policies and controls in place to ensure that your data is not lost, accidentally destroyed, misused or disclosed, and is not accessed except by our employees and our recruitment partners in the proper performance of their duties.   If you require further information regarding our approach, please contact our Chief Risk Officer or HR Manager.</a:t>
            </a:r>
          </a:p>
          <a:p>
            <a:pPr algn="just"/>
            <a:r>
              <a:rPr lang="en-GB" sz="700" kern="100" dirty="0">
                <a:effectLst/>
                <a:latin typeface="Poppins" panose="00000500000000000000" pitchFamily="2" charset="0"/>
                <a:ea typeface="Calibri" panose="020F0502020204030204" pitchFamily="34" charset="0"/>
                <a:cs typeface="Poppins" panose="00000500000000000000" pitchFamily="2" charset="0"/>
              </a:rPr>
              <a:t> </a:t>
            </a:r>
            <a:endParaRPr lang="en-GB" sz="1050" kern="100" dirty="0">
              <a:effectLst/>
              <a:latin typeface="Poppins" panose="00000500000000000000" pitchFamily="2" charset="0"/>
              <a:ea typeface="Calibri" panose="020F0502020204030204" pitchFamily="34" charset="0"/>
              <a:cs typeface="Poppins" panose="00000500000000000000" pitchFamily="2" charset="0"/>
            </a:endParaRPr>
          </a:p>
          <a:p>
            <a:pPr algn="just"/>
            <a:r>
              <a:rPr lang="en-GB" sz="1050" b="1" kern="100" dirty="0">
                <a:effectLst/>
                <a:latin typeface="Poppins" panose="00000500000000000000" pitchFamily="2" charset="0"/>
                <a:ea typeface="Calibri" panose="020F0502020204030204" pitchFamily="34" charset="0"/>
                <a:cs typeface="Poppins" panose="00000500000000000000" pitchFamily="2" charset="0"/>
              </a:rPr>
              <a:t>Retention of Data</a:t>
            </a:r>
          </a:p>
          <a:p>
            <a:pPr algn="just"/>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If your application for employment is unsuccessful, we will hold your data on file for six months after the end of the relevant recruitment process.  </a:t>
            </a:r>
          </a:p>
          <a:p>
            <a:pPr marL="171450" indent="-171450" algn="just">
              <a:buFont typeface="Arial" panose="020B0604020202020204" pitchFamily="34" charset="0"/>
              <a:buChar char="•"/>
            </a:pPr>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If your application for employment is successful, personal data gathered during the recruitment process will be transferred to your personnel file and retained during your employment.  The periods for which your data will be held will be provided to you in accordance with our Data Retention Schedule.</a:t>
            </a:r>
          </a:p>
          <a:p>
            <a:pPr marL="171450" indent="-171450" algn="just">
              <a:buFont typeface="Arial" panose="020B0604020202020204" pitchFamily="34" charset="0"/>
              <a:buChar char="•"/>
            </a:pPr>
            <a:endParaRPr lang="en-GB" sz="700" kern="100" dirty="0">
              <a:effectLst/>
              <a:latin typeface="Poppins" panose="00000500000000000000" pitchFamily="2" charset="0"/>
              <a:ea typeface="Calibri" panose="020F0502020204030204" pitchFamily="34" charset="0"/>
              <a:cs typeface="Poppins" panose="00000500000000000000" pitchFamily="2" charset="0"/>
            </a:endParaRPr>
          </a:p>
          <a:p>
            <a:pPr algn="just"/>
            <a:r>
              <a:rPr lang="en-GB" sz="1050" kern="100" dirty="0">
                <a:effectLst/>
                <a:latin typeface="Poppins" panose="00000500000000000000" pitchFamily="2" charset="0"/>
                <a:ea typeface="Calibri" panose="020F0502020204030204" pitchFamily="34" charset="0"/>
                <a:cs typeface="Poppins" panose="00000500000000000000" pitchFamily="2" charset="0"/>
              </a:rPr>
              <a:t> </a:t>
            </a:r>
            <a:r>
              <a:rPr lang="en-GB" sz="1050" b="1" kern="100" dirty="0">
                <a:effectLst/>
                <a:latin typeface="Poppins" panose="00000500000000000000" pitchFamily="2" charset="0"/>
                <a:ea typeface="Calibri" panose="020F0502020204030204" pitchFamily="34" charset="0"/>
                <a:cs typeface="Poppins" panose="00000500000000000000" pitchFamily="2" charset="0"/>
              </a:rPr>
              <a:t>Your Rights</a:t>
            </a:r>
          </a:p>
          <a:p>
            <a:pPr algn="just"/>
            <a:endParaRPr lang="en-GB" sz="3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As a data subject, you have a number of rights.  You can:</a:t>
            </a:r>
          </a:p>
          <a:p>
            <a:pPr marL="342900" lvl="0" indent="-166688"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require us to be transparent with you about the processing that we do with your personal information;</a:t>
            </a:r>
          </a:p>
          <a:p>
            <a:pPr marL="342900" lvl="0" indent="-166688"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access and obtain a copy of your data on request;</a:t>
            </a:r>
          </a:p>
          <a:p>
            <a:pPr marL="342900" lvl="0" indent="-166688"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require us to change incorrect or incomplete data;</a:t>
            </a:r>
          </a:p>
          <a:p>
            <a:pPr marL="342900" lvl="0" indent="-166688"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require us to delete or stop processing your data, for example where the data is no longer necessary for the purposes of processing; and</a:t>
            </a:r>
          </a:p>
          <a:p>
            <a:pPr marL="342900" lvl="0" indent="-166688" algn="just">
              <a:buFont typeface="Courier New" panose="02070309020205020404" pitchFamily="49" charset="0"/>
              <a:buChar char="o"/>
            </a:pPr>
            <a:r>
              <a:rPr lang="en-GB" sz="1000" kern="100" dirty="0">
                <a:effectLst/>
                <a:latin typeface="Poppins" panose="00000500000000000000" pitchFamily="2" charset="0"/>
                <a:ea typeface="Calibri" panose="020F0502020204030204" pitchFamily="34" charset="0"/>
                <a:cs typeface="Poppins" panose="00000500000000000000" pitchFamily="2" charset="0"/>
              </a:rPr>
              <a:t>object to the processing of your data where we are relying on our legitimate interests as the legal ground for processing.</a:t>
            </a:r>
          </a:p>
          <a:p>
            <a:pPr algn="just"/>
            <a:r>
              <a:rPr lang="en-GB" sz="300" kern="100" dirty="0">
                <a:effectLst/>
                <a:latin typeface="Poppins" panose="00000500000000000000" pitchFamily="2" charset="0"/>
                <a:ea typeface="Calibri" panose="020F0502020204030204" pitchFamily="34" charset="0"/>
                <a:cs typeface="Poppins" panose="00000500000000000000" pitchFamily="2" charset="0"/>
              </a:rPr>
              <a:t> </a:t>
            </a:r>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If you would like to exercise any of these rights, please contact our Compliance function (</a:t>
            </a:r>
            <a:r>
              <a:rPr lang="en-GB" sz="1000" u="sng" kern="100" dirty="0">
                <a:solidFill>
                  <a:srgbClr val="0563C1"/>
                </a:solidFill>
                <a:effectLst/>
                <a:latin typeface="Poppins" panose="00000500000000000000" pitchFamily="2" charset="0"/>
                <a:ea typeface="Calibri" panose="020F0502020204030204" pitchFamily="34" charset="0"/>
                <a:cs typeface="Poppins" panose="00000500000000000000" pitchFamily="2" charset="0"/>
                <a:hlinkClick r:id="rId3"/>
              </a:rPr>
              <a:t>compliance@jbrcapital.com</a:t>
            </a:r>
            <a:r>
              <a:rPr lang="en-GB" sz="1000" kern="100" dirty="0">
                <a:effectLst/>
                <a:latin typeface="Poppins" panose="00000500000000000000" pitchFamily="2" charset="0"/>
                <a:ea typeface="Calibri" panose="020F0502020204030204" pitchFamily="34" charset="0"/>
                <a:cs typeface="Poppins" panose="00000500000000000000" pitchFamily="2" charset="0"/>
              </a:rPr>
              <a:t>).</a:t>
            </a:r>
          </a:p>
          <a:p>
            <a:pPr marL="171450" indent="-171450" algn="just">
              <a:buFont typeface="Arial" panose="020B0604020202020204" pitchFamily="34" charset="0"/>
              <a:buChar char="•"/>
            </a:pPr>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If you believe that we have not complied with your data protection rights, you can complain to the Information Commissioner’s Office.  You can contact the Information Commissioner’s Office at </a:t>
            </a:r>
            <a:r>
              <a:rPr lang="en-GB" sz="1000" u="sng" kern="100" dirty="0">
                <a:solidFill>
                  <a:srgbClr val="0563C1"/>
                </a:solidFill>
                <a:effectLst/>
                <a:latin typeface="Poppins" panose="00000500000000000000" pitchFamily="2" charset="0"/>
                <a:ea typeface="Calibri" panose="020F0502020204030204" pitchFamily="34" charset="0"/>
                <a:cs typeface="Poppins" panose="00000500000000000000" pitchFamily="2" charset="0"/>
                <a:hlinkClick r:id="rId4"/>
              </a:rPr>
              <a:t>https://ico.org.uk/</a:t>
            </a:r>
            <a:r>
              <a:rPr lang="en-GB" sz="1000" kern="100" dirty="0">
                <a:effectLst/>
                <a:latin typeface="Poppins" panose="00000500000000000000" pitchFamily="2" charset="0"/>
                <a:ea typeface="Calibri" panose="020F0502020204030204" pitchFamily="34" charset="0"/>
                <a:cs typeface="Poppins" panose="00000500000000000000" pitchFamily="2" charset="0"/>
              </a:rPr>
              <a:t>. </a:t>
            </a:r>
          </a:p>
          <a:p>
            <a:pPr algn="just"/>
            <a:r>
              <a:rPr lang="en-GB" sz="700" kern="100" dirty="0">
                <a:effectLst/>
                <a:latin typeface="Poppins" panose="00000500000000000000" pitchFamily="2" charset="0"/>
                <a:ea typeface="Calibri" panose="020F0502020204030204" pitchFamily="34" charset="0"/>
                <a:cs typeface="Poppins" panose="00000500000000000000" pitchFamily="2" charset="0"/>
              </a:rPr>
              <a:t> </a:t>
            </a:r>
          </a:p>
          <a:p>
            <a:pPr algn="just"/>
            <a:r>
              <a:rPr lang="en-GB" sz="1050" b="1" kern="100" dirty="0">
                <a:effectLst/>
                <a:latin typeface="Poppins" panose="00000500000000000000" pitchFamily="2" charset="0"/>
                <a:ea typeface="Calibri" panose="020F0502020204030204" pitchFamily="34" charset="0"/>
                <a:cs typeface="Poppins" panose="00000500000000000000" pitchFamily="2" charset="0"/>
              </a:rPr>
              <a:t>Non-Provision of Information</a:t>
            </a:r>
          </a:p>
          <a:p>
            <a:pPr algn="just"/>
            <a:endParaRPr lang="en-GB" sz="400" kern="100" dirty="0">
              <a:effectLst/>
              <a:latin typeface="Poppins" panose="00000500000000000000" pitchFamily="2" charset="0"/>
              <a:ea typeface="Calibri" panose="020F0502020204030204" pitchFamily="34" charset="0"/>
              <a:cs typeface="Poppins" panose="00000500000000000000" pitchFamily="2" charset="0"/>
            </a:endParaRPr>
          </a:p>
          <a:p>
            <a:pPr marL="171450" indent="-171450" algn="just">
              <a:buFont typeface="Arial" panose="020B0604020202020204" pitchFamily="34" charset="0"/>
              <a:buChar char="•"/>
            </a:pPr>
            <a:r>
              <a:rPr lang="en-GB" sz="1000" kern="100" dirty="0">
                <a:effectLst/>
                <a:latin typeface="Poppins" panose="00000500000000000000" pitchFamily="2" charset="0"/>
                <a:ea typeface="Calibri" panose="020F0502020204030204" pitchFamily="34" charset="0"/>
                <a:cs typeface="Poppins" panose="00000500000000000000" pitchFamily="2" charset="0"/>
              </a:rPr>
              <a:t>You are under no statutory or contractual obligation to provide data to us during the recruitment process.  However, if you do not provide the information, we will not be able to process your application properly or at all.</a:t>
            </a:r>
          </a:p>
          <a:p>
            <a:pPr algn="just"/>
            <a:endParaRPr lang="en-GB" sz="1050" kern="100" dirty="0">
              <a:effectLst/>
              <a:latin typeface="Poppins" panose="00000500000000000000" pitchFamily="2" charset="0"/>
              <a:ea typeface="Calibri" panose="020F0502020204030204" pitchFamily="34" charset="0"/>
              <a:cs typeface="Poppins" panose="00000500000000000000" pitchFamily="2" charset="0"/>
            </a:endParaRPr>
          </a:p>
        </p:txBody>
      </p:sp>
    </p:spTree>
    <p:extLst>
      <p:ext uri="{BB962C8B-B14F-4D97-AF65-F5344CB8AC3E}">
        <p14:creationId xmlns:p14="http://schemas.microsoft.com/office/powerpoint/2010/main" val="1389763882"/>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2_White">
  <a:themeElements>
    <a:clrScheme name="Custom 2">
      <a:dk1>
        <a:srgbClr val="1E180E"/>
      </a:dk1>
      <a:lt1>
        <a:srgbClr val="F2F2F2"/>
      </a:lt1>
      <a:dk2>
        <a:srgbClr val="1E180E"/>
      </a:dk2>
      <a:lt2>
        <a:srgbClr val="F2F2F2"/>
      </a:lt2>
      <a:accent1>
        <a:srgbClr val="FFD14A"/>
      </a:accent1>
      <a:accent2>
        <a:srgbClr val="BD9C54"/>
      </a:accent2>
      <a:accent3>
        <a:srgbClr val="71EAEA"/>
      </a:accent3>
      <a:accent4>
        <a:srgbClr val="CE156E"/>
      </a:accent4>
      <a:accent5>
        <a:srgbClr val="5B9BD5"/>
      </a:accent5>
      <a:accent6>
        <a:srgbClr val="004225"/>
      </a:accent6>
      <a:hlink>
        <a:srgbClr val="0563C1"/>
      </a:hlink>
      <a:folHlink>
        <a:srgbClr val="954F72"/>
      </a:folHlink>
    </a:clrScheme>
    <a:fontScheme name="JBR Capital Font">
      <a:majorFont>
        <a:latin typeface="Poppins Medium"/>
        <a:ea typeface=""/>
        <a:cs typeface=""/>
      </a:majorFont>
      <a:minorFont>
        <a:latin typeface="Poppins Light"/>
        <a:ea typeface=""/>
        <a:cs typefac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l" defTabSz="825500"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717175"/>
            </a:solidFill>
            <a:effectLst/>
            <a:uFillTx/>
            <a:latin typeface="Avenir Book"/>
            <a:ea typeface="Avenir Book"/>
            <a:cs typeface="Avenir Book"/>
            <a:sym typeface="Avenir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441d37c6-5b75-4e16-a896-be758fdadc0e">5DJ6MS7AUR7A-1400699033-51581</_dlc_DocId>
    <_dlc_DocIdUrl xmlns="441d37c6-5b75-4e16-a896-be758fdadc0e">
      <Url>https://jbrcapitalltd.sharepoint.com/sites/Compliance/_layouts/15/DocIdRedir.aspx?ID=5DJ6MS7AUR7A-1400699033-51581</Url>
      <Description>5DJ6MS7AUR7A-1400699033-51581</Description>
    </_dlc_DocIdUrl>
    <lcf76f155ced4ddcb4097134ff3c332f xmlns="4014b6d1-cc1c-4868-87ac-ff208a2352c9">
      <Terms xmlns="http://schemas.microsoft.com/office/infopath/2007/PartnerControls"/>
    </lcf76f155ced4ddcb4097134ff3c332f>
    <TaxCatchAll xmlns="441d37c6-5b75-4e16-a896-be758fdadc0e"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0764125940108541ABBC3ADB63AA34F7" ma:contentTypeVersion="15" ma:contentTypeDescription="Create a new document." ma:contentTypeScope="" ma:versionID="a3c6458b8caa79200ae6f259e85b568e">
  <xsd:schema xmlns:xsd="http://www.w3.org/2001/XMLSchema" xmlns:xs="http://www.w3.org/2001/XMLSchema" xmlns:p="http://schemas.microsoft.com/office/2006/metadata/properties" xmlns:ns2="441d37c6-5b75-4e16-a896-be758fdadc0e" xmlns:ns3="4014b6d1-cc1c-4868-87ac-ff208a2352c9" targetNamespace="http://schemas.microsoft.com/office/2006/metadata/properties" ma:root="true" ma:fieldsID="a2fd5f9d31ef9ed74fbea2d22a99b87b" ns2:_="" ns3:_="">
    <xsd:import namespace="441d37c6-5b75-4e16-a896-be758fdadc0e"/>
    <xsd:import namespace="4014b6d1-cc1c-4868-87ac-ff208a2352c9"/>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1d37c6-5b75-4e16-a896-be758fdadc0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4" nillable="true" ma:displayName="Taxonomy Catch All Column" ma:hidden="true" ma:list="{0cc6d2ea-baa1-4daf-b937-fddb250b1edb}" ma:internalName="TaxCatchAll" ma:showField="CatchAllData" ma:web="441d37c6-5b75-4e16-a896-be758fdadc0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014b6d1-cc1c-4868-87ac-ff208a2352c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e9057b2-1c43-4451-a1bf-76bc18956f6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1E1CA9-51ED-4E4B-AC84-39B81CFED5C9}">
  <ds:schemaRefs>
    <ds:schemaRef ds:uri="http://schemas.microsoft.com/sharepoint/events"/>
  </ds:schemaRefs>
</ds:datastoreItem>
</file>

<file path=customXml/itemProps2.xml><?xml version="1.0" encoding="utf-8"?>
<ds:datastoreItem xmlns:ds="http://schemas.openxmlformats.org/officeDocument/2006/customXml" ds:itemID="{C8452588-DD93-4CD5-AF3D-47566B53B816}">
  <ds:schemaRefs>
    <ds:schemaRef ds:uri="http://schemas.microsoft.com/sharepoint/v3/contenttype/forms"/>
  </ds:schemaRefs>
</ds:datastoreItem>
</file>

<file path=customXml/itemProps3.xml><?xml version="1.0" encoding="utf-8"?>
<ds:datastoreItem xmlns:ds="http://schemas.openxmlformats.org/officeDocument/2006/customXml" ds:itemID="{617B5CF5-6266-4ABC-94D7-753C688E19DC}">
  <ds:schemaRefs>
    <ds:schemaRef ds:uri="http://purl.org/dc/elements/1.1/"/>
    <ds:schemaRef ds:uri="http://www.w3.org/XML/1998/namespace"/>
    <ds:schemaRef ds:uri="http://purl.org/dc/dcmitype/"/>
    <ds:schemaRef ds:uri="441d37c6-5b75-4e16-a896-be758fdadc0e"/>
    <ds:schemaRef ds:uri="http://purl.org/dc/terms/"/>
    <ds:schemaRef ds:uri="http://schemas.microsoft.com/office/2006/documentManagement/types"/>
    <ds:schemaRef ds:uri="4014b6d1-cc1c-4868-87ac-ff208a2352c9"/>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4.xml><?xml version="1.0" encoding="utf-8"?>
<ds:datastoreItem xmlns:ds="http://schemas.openxmlformats.org/officeDocument/2006/customXml" ds:itemID="{1D26CFD2-12BF-438B-A8E6-3B10490A42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1d37c6-5b75-4e16-a896-be758fdadc0e"/>
    <ds:schemaRef ds:uri="4014b6d1-cc1c-4868-87ac-ff208a2352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JBRC_Presentation Template_v3</Template>
  <TotalTime>25725</TotalTime>
  <Words>1150</Words>
  <Application>Microsoft Office PowerPoint</Application>
  <PresentationFormat>Widescreen</PresentationFormat>
  <Paragraphs>68</Paragraphs>
  <Slides>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vt:i4>
      </vt:variant>
    </vt:vector>
  </HeadingPairs>
  <TitlesOfParts>
    <vt:vector size="13" baseType="lpstr">
      <vt:lpstr>Arial</vt:lpstr>
      <vt:lpstr>Avenir Book</vt:lpstr>
      <vt:lpstr>Bebas</vt:lpstr>
      <vt:lpstr>Calibri</vt:lpstr>
      <vt:lpstr>Courier New</vt:lpstr>
      <vt:lpstr>Helvetica Light</vt:lpstr>
      <vt:lpstr>Poppins</vt:lpstr>
      <vt:lpstr>Poppins Light</vt:lpstr>
      <vt:lpstr>Poppins Medium</vt:lpstr>
      <vt:lpstr>Trebuchet MS</vt:lpstr>
      <vt:lpstr>2_White</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Blackwell</dc:creator>
  <cp:lastModifiedBy>Neil Lloyd</cp:lastModifiedBy>
  <cp:revision>19</cp:revision>
  <cp:lastPrinted>2023-11-22T09:00:59Z</cp:lastPrinted>
  <dcterms:created xsi:type="dcterms:W3CDTF">2021-03-16T15:10:32Z</dcterms:created>
  <dcterms:modified xsi:type="dcterms:W3CDTF">2023-11-22T10:27:27Z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0x0101000764125940108541ABBC3ADB63AA34F7</vt:lpwstr>
  </property>
  <property fmtid="{D5CDD505-2E9C-101B-9397-08002B2CF9AE}" pid="3" name="_dlc_DocIdItemGuid">
    <vt:lpwstr>5b9e12d7-610d-4e42-b819-27b79b6441e7</vt:lpwstr>
  </property>
</Properties>
</file>